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2" r:id="rId2"/>
    <p:sldId id="263" r:id="rId3"/>
    <p:sldId id="261" r:id="rId4"/>
    <p:sldId id="269" r:id="rId5"/>
    <p:sldId id="283" r:id="rId6"/>
    <p:sldId id="284" r:id="rId7"/>
    <p:sldId id="285" r:id="rId8"/>
    <p:sldId id="286" r:id="rId9"/>
    <p:sldId id="287" r:id="rId10"/>
    <p:sldId id="264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A295"/>
    <a:srgbClr val="C8BDB4"/>
    <a:srgbClr val="9299A2"/>
    <a:srgbClr val="AA7E47"/>
    <a:srgbClr val="0E6F50"/>
    <a:srgbClr val="7F766A"/>
    <a:srgbClr val="DDAC73"/>
    <a:srgbClr val="CFA979"/>
    <a:srgbClr val="5D7F60"/>
    <a:srgbClr val="AFC6A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8" d="100"/>
          <a:sy n="48" d="100"/>
        </p:scale>
        <p:origin x="26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789F6E0-BDB8-4DA5-BC9A-4333E53852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1D56004-992D-44E8-97EB-8D9CDF7EF6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F8523D-909C-47AB-9634-7FC58FD474BA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7BF8494-FEC6-4BED-A6EA-643827F5A7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D06743-7C2B-4874-98A5-5AECE0BF5A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14242-139C-46E7-AAD1-FF83B24EF1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4186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6DEA9-3F93-4CDE-8E05-6171DE86F405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D1A5E-6AB1-4029-8980-76B00C7A3D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760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3829E-2859-4224-A0B5-085D70CEA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3265E6-25F8-4F49-AC0D-03866C1DC1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04D5AD-ED2A-46E9-A7B4-761561795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150800-6328-4669-A8F4-F91F77460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59BD0A-6D8A-4DF6-8213-48340DE81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193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21ACA2-3FA8-4F40-9B3A-52667CFA7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D6A3F1F-83F6-43E0-BC07-01109124E9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0C47B4-185B-4BEE-93BE-52CCD4B9C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F4E0AC-1868-4939-B5C6-6FD0339C2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AE7210-8A35-4F52-9933-E90804DBC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B970B6-C6B9-4188-8D0B-855198866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338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DA1E6-89B3-434A-9B73-3AF648C07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514593-9ABA-4BD9-BA7F-386DEF5EB0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D6B85F-BBE6-4742-80E3-AC037DC28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71DE5B-3EB8-4337-AAA6-5463B5F0F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8DBB32-DD1F-42F8-A08D-C8C29D6CF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639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2B17CA-A983-44CD-A23B-012CE9AB9E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D316B2-C7B5-4633-AF65-607017EE7F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93CB2F-DE1D-439B-B682-BFEA5C33E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243D51-FF52-443D-85EB-9A47681DF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2EB0C8-4B27-4E8C-8AFA-B0435B720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293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F9FA8-4321-49A6-9E03-124DABA92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36807-5B65-45E3-A4AB-10A263271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29E124-08E3-457A-92EA-D70E23C44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DEFE0B-E1A9-4D31-B474-8CC91A61D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081333-BA7D-4DE3-96EE-939D770CD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339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7FF359-E20F-40AF-9531-D68582F9F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E323C0-5006-4605-BACF-7C1F123D4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CB5CD2-08D1-45B0-8B77-E5304556B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F731C0-F3DA-460B-99F2-B52BC2143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F0B547-F80D-40E8-90A0-9E6AA0AF1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845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D55D9-EE33-4FCF-B7BC-17F26BF7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06BCD5-2A81-4F15-A688-358E477746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CBBD11-5735-4C10-9EC1-36BF76E4B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7EA9ED-E971-4C52-A55B-D2433CA7F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CD60DF-B191-4C86-A7B2-C74DE0EE3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C42C79-D36E-40EE-AD8F-FD09C3529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747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5F223B-39AF-4324-B90A-6497F9A8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C34377-EA20-4199-B53F-48EC67B3E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601BA6-4BF0-4225-8969-A37115065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273E2E-C398-4A55-B334-7ECEAFFA8F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51E51A-AD6F-457D-85A5-D8E1ECBE02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C09A09C-2075-429D-BC24-9EE616675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6956F6C-9591-420D-A65D-90F56523C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4ACDB7D-B817-40BE-9C5C-37706157E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377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8E2A3B-7FC0-4392-8101-CA53C71F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874C72-0354-4AB6-A686-535783838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8C29F0A-326D-41F6-BEE1-B69531D60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AEC77A-DCD9-4A83-936D-F3F3716D2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490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5CB2AB-AFF7-4578-AD4A-18A91400F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22425C1-A6AC-4A55-B25B-3A8AE0551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B4974F-C05D-4B17-A941-8E4700FF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805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5CB2AB-AFF7-4578-AD4A-18A91400F9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6356349"/>
            <a:ext cx="1070344" cy="365125"/>
          </a:xfrm>
        </p:spPr>
        <p:txBody>
          <a:bodyPr/>
          <a:lstStyle/>
          <a:p>
            <a:fld id="{677C8CFA-8953-43DD-A9E8-8DF74864F225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B4974F-C05D-4B17-A941-8E4700FF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400" y="6356348"/>
            <a:ext cx="1371600" cy="365125"/>
          </a:xfrm>
        </p:spPr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DE7603-348C-4812-B74D-82ECA00FD8D4}"/>
              </a:ext>
            </a:extLst>
          </p:cNvPr>
          <p:cNvSpPr txBox="1"/>
          <p:nvPr userDrawn="1"/>
        </p:nvSpPr>
        <p:spPr>
          <a:xfrm>
            <a:off x="10033449" y="661309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F37824D-A6A6-4A1C-8A94-FDDF51E219F8}"/>
              </a:ext>
            </a:extLst>
          </p:cNvPr>
          <p:cNvCxnSpPr/>
          <p:nvPr userDrawn="1"/>
        </p:nvCxnSpPr>
        <p:spPr>
          <a:xfrm flipH="1">
            <a:off x="1392864" y="6594230"/>
            <a:ext cx="10800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846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B4F178-8292-4CDF-AE9B-0F5138796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08661D-A8B3-4909-8176-3715655C8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BE18D8-34C2-4CC0-9DF2-7EC9F9443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E41059-E0DE-4E46-810B-15123251E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37FCA6-99C8-4A1A-B62B-9ACE4D271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5BB345-9ACA-4735-83E4-4D55533D9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29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1B5B45-605C-4D00-B081-5CD6D27F1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08C99B-8465-4214-9ACC-5C8667A58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44B7FA-3FEC-4B88-9EFA-B894EC7352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C8CFA-8953-43DD-A9E8-8DF74864F225}" type="datetimeFigureOut">
              <a:rPr lang="ko-KR" altLang="en-US" smtClean="0"/>
              <a:t>2021-04-19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E0B8C-A606-4BB0-8A43-74827E9213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96E926-5E0D-46CB-97D3-3FA540CE4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81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5" Type="http://schemas.openxmlformats.org/officeDocument/2006/relationships/image" Target="../media/image2.png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6.mp3"/><Relationship Id="rId7" Type="http://schemas.openxmlformats.org/officeDocument/2006/relationships/image" Target="../media/image7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8.xml"/><Relationship Id="rId4" Type="http://schemas.openxmlformats.org/officeDocument/2006/relationships/audio" Target="../media/media6.mp3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1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5.png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1.png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F16D64E-B919-4CC3-9983-AC7D027BA5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03E84B-1164-492D-887D-A40B472F374B}"/>
              </a:ext>
            </a:extLst>
          </p:cNvPr>
          <p:cNvSpPr/>
          <p:nvPr/>
        </p:nvSpPr>
        <p:spPr>
          <a:xfrm>
            <a:off x="0" y="0"/>
            <a:ext cx="12192000" cy="266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577BE0-E9E7-4C0E-82AE-97040A930434}"/>
              </a:ext>
            </a:extLst>
          </p:cNvPr>
          <p:cNvSpPr txBox="1"/>
          <p:nvPr/>
        </p:nvSpPr>
        <p:spPr>
          <a:xfrm>
            <a:off x="4544937" y="889000"/>
            <a:ext cx="3102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spc="-150" dirty="0">
                <a:solidFill>
                  <a:schemeClr val="bg1"/>
                </a:solidFill>
                <a:latin typeface="+mj-ea"/>
                <a:ea typeface="+mj-ea"/>
              </a:rPr>
              <a:t>앱 기획서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612FB7-D566-4E0B-91B1-43BF1AC975DE}"/>
              </a:ext>
            </a:extLst>
          </p:cNvPr>
          <p:cNvSpPr txBox="1"/>
          <p:nvPr/>
        </p:nvSpPr>
        <p:spPr>
          <a:xfrm>
            <a:off x="9416281" y="2063376"/>
            <a:ext cx="2646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>
                <a:solidFill>
                  <a:schemeClr val="bg1"/>
                </a:solidFill>
                <a:latin typeface="+mj-ea"/>
                <a:ea typeface="+mj-ea"/>
              </a:rPr>
              <a:t>2018575002 </a:t>
            </a:r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곽민경</a:t>
            </a:r>
          </a:p>
        </p:txBody>
      </p:sp>
      <p:pic>
        <p:nvPicPr>
          <p:cNvPr id="2" name="01_안녕하세요_농작물알리미_앱_기획을_발표할_곽민경_입니다">
            <a:hlinkClick r:id="" action="ppaction://media"/>
            <a:extLst>
              <a:ext uri="{FF2B5EF4-FFF2-40B4-BE49-F238E27FC236}">
                <a16:creationId xmlns:a16="http://schemas.microsoft.com/office/drawing/2014/main" id="{8438854B-1153-45D7-973C-467621E355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39720" y="6124357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35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99084D1-A908-4EEA-9009-685A1CADF1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63F429A-A815-47F3-957B-71B8E193FCF6}"/>
              </a:ext>
            </a:extLst>
          </p:cNvPr>
          <p:cNvGrpSpPr/>
          <p:nvPr/>
        </p:nvGrpSpPr>
        <p:grpSpPr>
          <a:xfrm>
            <a:off x="3565451" y="2405321"/>
            <a:ext cx="5061098" cy="2047358"/>
            <a:chOff x="3565451" y="2405321"/>
            <a:chExt cx="5061098" cy="204735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85B5717-EC7D-4532-9EA0-C6DEA3C7D479}"/>
                </a:ext>
              </a:extLst>
            </p:cNvPr>
            <p:cNvSpPr/>
            <p:nvPr/>
          </p:nvSpPr>
          <p:spPr>
            <a:xfrm>
              <a:off x="3565451" y="2405321"/>
              <a:ext cx="5061098" cy="20473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8D38E2-9E50-443A-873E-41D668A89244}"/>
                </a:ext>
              </a:extLst>
            </p:cNvPr>
            <p:cNvSpPr txBox="1"/>
            <p:nvPr/>
          </p:nvSpPr>
          <p:spPr>
            <a:xfrm>
              <a:off x="4741302" y="3075057"/>
              <a:ext cx="270939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spc="300" dirty="0">
                  <a:solidFill>
                    <a:schemeClr val="bg1"/>
                  </a:solidFill>
                  <a:latin typeface="+mj-ea"/>
                  <a:ea typeface="+mj-ea"/>
                </a:rPr>
                <a:t>감사합니다</a:t>
              </a:r>
            </a:p>
          </p:txBody>
        </p:sp>
      </p:grpSp>
      <p:pic>
        <p:nvPicPr>
          <p:cNvPr id="2" name="11_이상으로_앱소개를_마치겠습니다_감사합니다">
            <a:hlinkClick r:id="" action="ppaction://media"/>
            <a:extLst>
              <a:ext uri="{FF2B5EF4-FFF2-40B4-BE49-F238E27FC236}">
                <a16:creationId xmlns:a16="http://schemas.microsoft.com/office/drawing/2014/main" id="{A9EC1BDE-5896-47BF-B3EB-F0F1A44E98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29763" y="575468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0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C904489-ADB3-46BB-9750-9C18DF4D6F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2B4FA1E-9DBF-4B25-B383-B4B5B6181C65}"/>
              </a:ext>
            </a:extLst>
          </p:cNvPr>
          <p:cNvGrpSpPr/>
          <p:nvPr/>
        </p:nvGrpSpPr>
        <p:grpSpPr>
          <a:xfrm>
            <a:off x="489097" y="3890631"/>
            <a:ext cx="5061098" cy="2519916"/>
            <a:chOff x="489097" y="499731"/>
            <a:chExt cx="5061098" cy="251991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83E1005-C94B-4FF0-ACCB-B70EA28E6D49}"/>
                </a:ext>
              </a:extLst>
            </p:cNvPr>
            <p:cNvSpPr/>
            <p:nvPr/>
          </p:nvSpPr>
          <p:spPr>
            <a:xfrm>
              <a:off x="489097" y="499731"/>
              <a:ext cx="5061098" cy="25199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D0E81B-BB9F-42B5-8F77-D66924B443C5}"/>
                </a:ext>
              </a:extLst>
            </p:cNvPr>
            <p:cNvSpPr txBox="1"/>
            <p:nvPr/>
          </p:nvSpPr>
          <p:spPr>
            <a:xfrm>
              <a:off x="776176" y="744279"/>
              <a:ext cx="10326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</a:rPr>
                <a:t>#1. 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92E4E2-9459-4C3E-8B86-1A57B25E3002}"/>
                </a:ext>
              </a:extLst>
            </p:cNvPr>
            <p:cNvSpPr txBox="1"/>
            <p:nvPr/>
          </p:nvSpPr>
          <p:spPr>
            <a:xfrm>
              <a:off x="776176" y="1467301"/>
              <a:ext cx="22365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  <a:latin typeface="+mj-ea"/>
                  <a:ea typeface="+mj-ea"/>
                </a:rPr>
                <a:t>기획의도</a:t>
              </a:r>
            </a:p>
          </p:txBody>
        </p:sp>
      </p:grpSp>
      <p:pic>
        <p:nvPicPr>
          <p:cNvPr id="2" name="02_제_본가는_작은_텃밭이_있어_감자나_방울토마토_등을_키워_먹곤_합니다_주로_엄마와_할아버">
            <a:hlinkClick r:id="" action="ppaction://media"/>
            <a:extLst>
              <a:ext uri="{FF2B5EF4-FFF2-40B4-BE49-F238E27FC236}">
                <a16:creationId xmlns:a16="http://schemas.microsoft.com/office/drawing/2014/main" id="{0BB966B9-CE8C-4EBB-BA5F-E0825EBE77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25063" y="5997575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47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70D675A-2DB3-4469-B87E-37C4ABC2FD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C4D7A3E-26E5-423C-B747-A2798C051A40}"/>
              </a:ext>
            </a:extLst>
          </p:cNvPr>
          <p:cNvGrpSpPr/>
          <p:nvPr/>
        </p:nvGrpSpPr>
        <p:grpSpPr>
          <a:xfrm>
            <a:off x="489097" y="3890631"/>
            <a:ext cx="5061098" cy="2519916"/>
            <a:chOff x="489097" y="499731"/>
            <a:chExt cx="5061098" cy="251991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E72BE64-436F-4037-A2FF-68FA45EA2BA8}"/>
                </a:ext>
              </a:extLst>
            </p:cNvPr>
            <p:cNvSpPr/>
            <p:nvPr/>
          </p:nvSpPr>
          <p:spPr>
            <a:xfrm>
              <a:off x="489097" y="499731"/>
              <a:ext cx="5061098" cy="25199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5313D4-4105-4233-8FE8-0B7DDA85C05E}"/>
                </a:ext>
              </a:extLst>
            </p:cNvPr>
            <p:cNvSpPr txBox="1"/>
            <p:nvPr/>
          </p:nvSpPr>
          <p:spPr>
            <a:xfrm>
              <a:off x="776176" y="744279"/>
              <a:ext cx="10326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</a:rPr>
                <a:t>#2, 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430735-2895-457E-9FD6-FA3F7260C06E}"/>
                </a:ext>
              </a:extLst>
            </p:cNvPr>
            <p:cNvSpPr txBox="1"/>
            <p:nvPr/>
          </p:nvSpPr>
          <p:spPr>
            <a:xfrm>
              <a:off x="776176" y="1467301"/>
              <a:ext cx="190468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  <a:latin typeface="+mj-ea"/>
                  <a:ea typeface="+mj-ea"/>
                </a:rPr>
                <a:t>앱 소개</a:t>
              </a:r>
            </a:p>
          </p:txBody>
        </p:sp>
      </p:grpSp>
      <p:pic>
        <p:nvPicPr>
          <p:cNvPr id="2" name="03_지금부터_앱을_소개하겠습니다">
            <a:hlinkClick r:id="" action="ppaction://media"/>
            <a:extLst>
              <a:ext uri="{FF2B5EF4-FFF2-40B4-BE49-F238E27FC236}">
                <a16:creationId xmlns:a16="http://schemas.microsoft.com/office/drawing/2014/main" id="{4949A33E-F4C6-486C-8985-E5CB09D48E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83963" y="624998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73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36968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실행화면 </a:t>
            </a:r>
            <a:r>
              <a:rPr lang="en-US" altLang="ko-KR" dirty="0"/>
              <a:t>-&gt; </a:t>
            </a:r>
            <a:r>
              <a:rPr lang="ko-KR" altLang="en-US" dirty="0"/>
              <a:t>홈</a:t>
            </a:r>
          </a:p>
        </p:txBody>
      </p:sp>
      <p:pic>
        <p:nvPicPr>
          <p:cNvPr id="9" name="그림 8" descr="텍스트, 모니터, 스크린샷이(가) 표시된 사진&#10;&#10;자동 생성된 설명">
            <a:extLst>
              <a:ext uri="{FF2B5EF4-FFF2-40B4-BE49-F238E27FC236}">
                <a16:creationId xmlns:a16="http://schemas.microsoft.com/office/drawing/2014/main" id="{DAFDF8E2-B294-47E5-9722-7630F88694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665" y="1303344"/>
            <a:ext cx="2828072" cy="5373336"/>
          </a:xfrm>
          <a:prstGeom prst="rect">
            <a:avLst/>
          </a:prstGeom>
        </p:spPr>
      </p:pic>
      <p:pic>
        <p:nvPicPr>
          <p:cNvPr id="17" name="그림 16" descr="텍스트, 모니터, 스크린샷이(가) 표시된 사진&#10;&#10;자동 생성된 설명">
            <a:extLst>
              <a:ext uri="{FF2B5EF4-FFF2-40B4-BE49-F238E27FC236}">
                <a16:creationId xmlns:a16="http://schemas.microsoft.com/office/drawing/2014/main" id="{B0896B2C-367D-491B-8B44-3E29F44D11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566" y="1303344"/>
            <a:ext cx="2828072" cy="537333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5CD091F-8334-47DC-95EF-4CC78DECB8AC}"/>
              </a:ext>
            </a:extLst>
          </p:cNvPr>
          <p:cNvSpPr/>
          <p:nvPr/>
        </p:nvSpPr>
        <p:spPr>
          <a:xfrm>
            <a:off x="2483574" y="2050473"/>
            <a:ext cx="2161308" cy="387927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그래픽 18" descr="식물 윤곽선">
            <a:extLst>
              <a:ext uri="{FF2B5EF4-FFF2-40B4-BE49-F238E27FC236}">
                <a16:creationId xmlns:a16="http://schemas.microsoft.com/office/drawing/2014/main" id="{FC756C05-BEC5-4E2E-803C-0F8D9EC52536}"/>
              </a:ext>
            </a:extLst>
          </p:cNvPr>
          <p:cNvSpPr/>
          <p:nvPr/>
        </p:nvSpPr>
        <p:spPr>
          <a:xfrm>
            <a:off x="3251672" y="3602981"/>
            <a:ext cx="555193" cy="771965"/>
          </a:xfrm>
          <a:custGeom>
            <a:avLst/>
            <a:gdLst>
              <a:gd name="connsiteX0" fmla="*/ 439360 w 555193"/>
              <a:gd name="connsiteY0" fmla="*/ 687086 h 771965"/>
              <a:gd name="connsiteX1" fmla="*/ 434769 w 555193"/>
              <a:gd name="connsiteY1" fmla="*/ 683152 h 771965"/>
              <a:gd name="connsiteX2" fmla="*/ 312277 w 555193"/>
              <a:gd name="connsiteY2" fmla="*/ 652872 h 771965"/>
              <a:gd name="connsiteX3" fmla="*/ 314182 w 555193"/>
              <a:gd name="connsiteY3" fmla="*/ 590360 h 771965"/>
              <a:gd name="connsiteX4" fmla="*/ 307343 w 555193"/>
              <a:gd name="connsiteY4" fmla="*/ 520779 h 771965"/>
              <a:gd name="connsiteX5" fmla="*/ 335261 w 555193"/>
              <a:gd name="connsiteY5" fmla="*/ 503072 h 771965"/>
              <a:gd name="connsiteX6" fmla="*/ 469259 w 555193"/>
              <a:gd name="connsiteY6" fmla="*/ 537362 h 771965"/>
              <a:gd name="connsiteX7" fmla="*/ 469259 w 555193"/>
              <a:gd name="connsiteY7" fmla="*/ 537362 h 771965"/>
              <a:gd name="connsiteX8" fmla="*/ 555193 w 555193"/>
              <a:gd name="connsiteY8" fmla="*/ 329775 h 771965"/>
              <a:gd name="connsiteX9" fmla="*/ 425263 w 555193"/>
              <a:gd name="connsiteY9" fmla="*/ 351206 h 771965"/>
              <a:gd name="connsiteX10" fmla="*/ 419967 w 555193"/>
              <a:gd name="connsiteY10" fmla="*/ 351130 h 771965"/>
              <a:gd name="connsiteX11" fmla="*/ 320316 w 555193"/>
              <a:gd name="connsiteY11" fmla="*/ 450780 h 771965"/>
              <a:gd name="connsiteX12" fmla="*/ 320316 w 555193"/>
              <a:gd name="connsiteY12" fmla="*/ 455971 h 771965"/>
              <a:gd name="connsiteX13" fmla="*/ 326631 w 555193"/>
              <a:gd name="connsiteY13" fmla="*/ 486089 h 771965"/>
              <a:gd name="connsiteX14" fmla="*/ 303381 w 555193"/>
              <a:gd name="connsiteY14" fmla="*/ 498967 h 771965"/>
              <a:gd name="connsiteX15" fmla="*/ 297666 w 555193"/>
              <a:gd name="connsiteY15" fmla="*/ 470935 h 771965"/>
              <a:gd name="connsiteX16" fmla="*/ 287036 w 555193"/>
              <a:gd name="connsiteY16" fmla="*/ 284550 h 771965"/>
              <a:gd name="connsiteX17" fmla="*/ 297399 w 555193"/>
              <a:gd name="connsiteY17" fmla="*/ 240278 h 771965"/>
              <a:gd name="connsiteX18" fmla="*/ 340081 w 555193"/>
              <a:gd name="connsiteY18" fmla="*/ 226695 h 771965"/>
              <a:gd name="connsiteX19" fmla="*/ 339681 w 555193"/>
              <a:gd name="connsiteY19" fmla="*/ 231153 h 771965"/>
              <a:gd name="connsiteX20" fmla="*/ 339681 w 555193"/>
              <a:gd name="connsiteY20" fmla="*/ 235115 h 771965"/>
              <a:gd name="connsiteX21" fmla="*/ 382543 w 555193"/>
              <a:gd name="connsiteY21" fmla="*/ 279492 h 771965"/>
              <a:gd name="connsiteX22" fmla="*/ 382543 w 555193"/>
              <a:gd name="connsiteY22" fmla="*/ 279492 h 771965"/>
              <a:gd name="connsiteX23" fmla="*/ 394583 w 555193"/>
              <a:gd name="connsiteY23" fmla="*/ 280397 h 771965"/>
              <a:gd name="connsiteX24" fmla="*/ 479603 w 555193"/>
              <a:gd name="connsiteY24" fmla="*/ 222933 h 771965"/>
              <a:gd name="connsiteX25" fmla="*/ 419310 w 555193"/>
              <a:gd name="connsiteY25" fmla="*/ 190500 h 771965"/>
              <a:gd name="connsiteX26" fmla="*/ 389430 w 555193"/>
              <a:gd name="connsiteY26" fmla="*/ 180394 h 771965"/>
              <a:gd name="connsiteX27" fmla="*/ 352577 w 555193"/>
              <a:gd name="connsiteY27" fmla="*/ 196586 h 771965"/>
              <a:gd name="connsiteX28" fmla="*/ 345415 w 555193"/>
              <a:gd name="connsiteY28" fmla="*/ 207674 h 771965"/>
              <a:gd name="connsiteX29" fmla="*/ 306172 w 555193"/>
              <a:gd name="connsiteY29" fmla="*/ 214636 h 771965"/>
              <a:gd name="connsiteX30" fmla="*/ 360636 w 555193"/>
              <a:gd name="connsiteY30" fmla="*/ 110738 h 771965"/>
              <a:gd name="connsiteX31" fmla="*/ 370665 w 555193"/>
              <a:gd name="connsiteY31" fmla="*/ 114310 h 771965"/>
              <a:gd name="connsiteX32" fmla="*/ 382724 w 555193"/>
              <a:gd name="connsiteY32" fmla="*/ 116110 h 771965"/>
              <a:gd name="connsiteX33" fmla="*/ 386601 w 555193"/>
              <a:gd name="connsiteY33" fmla="*/ 115814 h 771965"/>
              <a:gd name="connsiteX34" fmla="*/ 429463 w 555193"/>
              <a:gd name="connsiteY34" fmla="*/ 67570 h 771965"/>
              <a:gd name="connsiteX35" fmla="*/ 440131 w 555193"/>
              <a:gd name="connsiteY35" fmla="*/ 0 h 771965"/>
              <a:gd name="connsiteX36" fmla="*/ 336309 w 555193"/>
              <a:gd name="connsiteY36" fmla="*/ 42958 h 771965"/>
              <a:gd name="connsiteX37" fmla="*/ 336309 w 555193"/>
              <a:gd name="connsiteY37" fmla="*/ 42958 h 771965"/>
              <a:gd name="connsiteX38" fmla="*/ 329765 w 555193"/>
              <a:gd name="connsiteY38" fmla="*/ 67618 h 771965"/>
              <a:gd name="connsiteX39" fmla="*/ 343614 w 555193"/>
              <a:gd name="connsiteY39" fmla="*/ 101698 h 771965"/>
              <a:gd name="connsiteX40" fmla="*/ 308848 w 555193"/>
              <a:gd name="connsiteY40" fmla="*/ 161306 h 771965"/>
              <a:gd name="connsiteX41" fmla="*/ 291389 w 555193"/>
              <a:gd name="connsiteY41" fmla="*/ 144161 h 771965"/>
              <a:gd name="connsiteX42" fmla="*/ 294932 w 555193"/>
              <a:gd name="connsiteY42" fmla="*/ 131950 h 771965"/>
              <a:gd name="connsiteX43" fmla="*/ 295370 w 555193"/>
              <a:gd name="connsiteY43" fmla="*/ 126921 h 771965"/>
              <a:gd name="connsiteX44" fmla="*/ 245583 w 555193"/>
              <a:gd name="connsiteY44" fmla="*/ 77153 h 771965"/>
              <a:gd name="connsiteX45" fmla="*/ 242935 w 555193"/>
              <a:gd name="connsiteY45" fmla="*/ 77153 h 771965"/>
              <a:gd name="connsiteX46" fmla="*/ 177965 w 555193"/>
              <a:gd name="connsiteY46" fmla="*/ 66437 h 771965"/>
              <a:gd name="connsiteX47" fmla="*/ 220923 w 555193"/>
              <a:gd name="connsiteY47" fmla="*/ 170259 h 771965"/>
              <a:gd name="connsiteX48" fmla="*/ 220923 w 555193"/>
              <a:gd name="connsiteY48" fmla="*/ 170259 h 771965"/>
              <a:gd name="connsiteX49" fmla="*/ 245583 w 555193"/>
              <a:gd name="connsiteY49" fmla="*/ 176803 h 771965"/>
              <a:gd name="connsiteX50" fmla="*/ 280826 w 555193"/>
              <a:gd name="connsiteY50" fmla="*/ 160258 h 771965"/>
              <a:gd name="connsiteX51" fmla="*/ 299723 w 555193"/>
              <a:gd name="connsiteY51" fmla="*/ 180432 h 771965"/>
              <a:gd name="connsiteX52" fmla="*/ 280168 w 555193"/>
              <a:gd name="connsiteY52" fmla="*/ 231572 h 771965"/>
              <a:gd name="connsiteX53" fmla="*/ 280016 w 555193"/>
              <a:gd name="connsiteY53" fmla="*/ 232077 h 771965"/>
              <a:gd name="connsiteX54" fmla="*/ 268186 w 555193"/>
              <a:gd name="connsiteY54" fmla="*/ 281607 h 771965"/>
              <a:gd name="connsiteX55" fmla="*/ 266519 w 555193"/>
              <a:gd name="connsiteY55" fmla="*/ 406070 h 771965"/>
              <a:gd name="connsiteX56" fmla="*/ 226019 w 555193"/>
              <a:gd name="connsiteY56" fmla="*/ 394268 h 771965"/>
              <a:gd name="connsiteX57" fmla="*/ 226705 w 555193"/>
              <a:gd name="connsiteY57" fmla="*/ 392649 h 771965"/>
              <a:gd name="connsiteX58" fmla="*/ 229867 w 555193"/>
              <a:gd name="connsiteY58" fmla="*/ 384077 h 771965"/>
              <a:gd name="connsiteX59" fmla="*/ 234886 w 555193"/>
              <a:gd name="connsiteY59" fmla="*/ 358283 h 771965"/>
              <a:gd name="connsiteX60" fmla="*/ 135265 w 555193"/>
              <a:gd name="connsiteY60" fmla="*/ 258604 h 771965"/>
              <a:gd name="connsiteX61" fmla="*/ 135236 w 555193"/>
              <a:gd name="connsiteY61" fmla="*/ 258604 h 771965"/>
              <a:gd name="connsiteX62" fmla="*/ 129940 w 555193"/>
              <a:gd name="connsiteY62" fmla="*/ 258680 h 771965"/>
              <a:gd name="connsiteX63" fmla="*/ 0 w 555193"/>
              <a:gd name="connsiteY63" fmla="*/ 237249 h 771965"/>
              <a:gd name="connsiteX64" fmla="*/ 85906 w 555193"/>
              <a:gd name="connsiteY64" fmla="*/ 444894 h 771965"/>
              <a:gd name="connsiteX65" fmla="*/ 85906 w 555193"/>
              <a:gd name="connsiteY65" fmla="*/ 444894 h 771965"/>
              <a:gd name="connsiteX66" fmla="*/ 171688 w 555193"/>
              <a:gd name="connsiteY66" fmla="*/ 451056 h 771965"/>
              <a:gd name="connsiteX67" fmla="*/ 217532 w 555193"/>
              <a:gd name="connsiteY67" fmla="*/ 411575 h 771965"/>
              <a:gd name="connsiteX68" fmla="*/ 269538 w 555193"/>
              <a:gd name="connsiteY68" fmla="*/ 426129 h 771965"/>
              <a:gd name="connsiteX69" fmla="*/ 279006 w 555193"/>
              <a:gd name="connsiteY69" fmla="*/ 474840 h 771965"/>
              <a:gd name="connsiteX70" fmla="*/ 295104 w 555193"/>
              <a:gd name="connsiteY70" fmla="*/ 590264 h 771965"/>
              <a:gd name="connsiteX71" fmla="*/ 293094 w 555193"/>
              <a:gd name="connsiteY71" fmla="*/ 657120 h 771965"/>
              <a:gd name="connsiteX72" fmla="*/ 246907 w 555193"/>
              <a:gd name="connsiteY72" fmla="*/ 678761 h 771965"/>
              <a:gd name="connsiteX73" fmla="*/ 235477 w 555193"/>
              <a:gd name="connsiteY73" fmla="*/ 687924 h 771965"/>
              <a:gd name="connsiteX74" fmla="*/ 176241 w 555193"/>
              <a:gd name="connsiteY74" fmla="*/ 676275 h 771965"/>
              <a:gd name="connsiteX75" fmla="*/ 41186 w 555193"/>
              <a:gd name="connsiteY75" fmla="*/ 757466 h 771965"/>
              <a:gd name="connsiteX76" fmla="*/ 44664 w 555193"/>
              <a:gd name="connsiteY76" fmla="*/ 770480 h 771965"/>
              <a:gd name="connsiteX77" fmla="*/ 57677 w 555193"/>
              <a:gd name="connsiteY77" fmla="*/ 767003 h 771965"/>
              <a:gd name="connsiteX78" fmla="*/ 57931 w 555193"/>
              <a:gd name="connsiteY78" fmla="*/ 766534 h 771965"/>
              <a:gd name="connsiteX79" fmla="*/ 233115 w 555193"/>
              <a:gd name="connsiteY79" fmla="*/ 707708 h 771965"/>
              <a:gd name="connsiteX80" fmla="*/ 238963 w 555193"/>
              <a:gd name="connsiteY80" fmla="*/ 710470 h 771965"/>
              <a:gd name="connsiteX81" fmla="*/ 243726 w 555193"/>
              <a:gd name="connsiteY81" fmla="*/ 706060 h 771965"/>
              <a:gd name="connsiteX82" fmla="*/ 258108 w 555193"/>
              <a:gd name="connsiteY82" fmla="*/ 694144 h 771965"/>
              <a:gd name="connsiteX83" fmla="*/ 308591 w 555193"/>
              <a:gd name="connsiteY83" fmla="*/ 672856 h 771965"/>
              <a:gd name="connsiteX84" fmla="*/ 312630 w 555193"/>
              <a:gd name="connsiteY84" fmla="*/ 672046 h 771965"/>
              <a:gd name="connsiteX85" fmla="*/ 422662 w 555193"/>
              <a:gd name="connsiteY85" fmla="*/ 697849 h 771965"/>
              <a:gd name="connsiteX86" fmla="*/ 428854 w 555193"/>
              <a:gd name="connsiteY86" fmla="*/ 703259 h 771965"/>
              <a:gd name="connsiteX87" fmla="*/ 431273 w 555193"/>
              <a:gd name="connsiteY87" fmla="*/ 705507 h 771965"/>
              <a:gd name="connsiteX88" fmla="*/ 434550 w 555193"/>
              <a:gd name="connsiteY88" fmla="*/ 705774 h 771965"/>
              <a:gd name="connsiteX89" fmla="*/ 535800 w 555193"/>
              <a:gd name="connsiteY89" fmla="*/ 766991 h 771965"/>
              <a:gd name="connsiteX90" fmla="*/ 548719 w 555193"/>
              <a:gd name="connsiteY90" fmla="*/ 770805 h 771965"/>
              <a:gd name="connsiteX91" fmla="*/ 552533 w 555193"/>
              <a:gd name="connsiteY91" fmla="*/ 757886 h 771965"/>
              <a:gd name="connsiteX92" fmla="*/ 551993 w 555193"/>
              <a:gd name="connsiteY92" fmla="*/ 757009 h 771965"/>
              <a:gd name="connsiteX93" fmla="*/ 439360 w 555193"/>
              <a:gd name="connsiteY93" fmla="*/ 687086 h 771965"/>
              <a:gd name="connsiteX94" fmla="*/ 339347 w 555193"/>
              <a:gd name="connsiteY94" fmla="*/ 455981 h 771965"/>
              <a:gd name="connsiteX95" fmla="*/ 339347 w 555193"/>
              <a:gd name="connsiteY95" fmla="*/ 450780 h 771965"/>
              <a:gd name="connsiteX96" fmla="*/ 419681 w 555193"/>
              <a:gd name="connsiteY96" fmla="*/ 370180 h 771965"/>
              <a:gd name="connsiteX97" fmla="*/ 425244 w 555193"/>
              <a:gd name="connsiteY97" fmla="*/ 370256 h 771965"/>
              <a:gd name="connsiteX98" fmla="*/ 535819 w 555193"/>
              <a:gd name="connsiteY98" fmla="*/ 354330 h 771965"/>
              <a:gd name="connsiteX99" fmla="*/ 465658 w 555193"/>
              <a:gd name="connsiteY99" fmla="*/ 517512 h 771965"/>
              <a:gd name="connsiteX100" fmla="*/ 459838 w 555193"/>
              <a:gd name="connsiteY100" fmla="*/ 520837 h 771965"/>
              <a:gd name="connsiteX101" fmla="*/ 353225 w 555193"/>
              <a:gd name="connsiteY101" fmla="*/ 495672 h 771965"/>
              <a:gd name="connsiteX102" fmla="*/ 362426 w 555193"/>
              <a:gd name="connsiteY102" fmla="*/ 492081 h 771965"/>
              <a:gd name="connsiteX103" fmla="*/ 432787 w 555193"/>
              <a:gd name="connsiteY103" fmla="*/ 457076 h 771965"/>
              <a:gd name="connsiteX104" fmla="*/ 434521 w 555193"/>
              <a:gd name="connsiteY104" fmla="*/ 443694 h 771965"/>
              <a:gd name="connsiteX105" fmla="*/ 421138 w 555193"/>
              <a:gd name="connsiteY105" fmla="*/ 441960 h 771965"/>
              <a:gd name="connsiteX106" fmla="*/ 355540 w 555193"/>
              <a:gd name="connsiteY106" fmla="*/ 474269 h 771965"/>
              <a:gd name="connsiteX107" fmla="*/ 344167 w 555193"/>
              <a:gd name="connsiteY107" fmla="*/ 478717 h 771965"/>
              <a:gd name="connsiteX108" fmla="*/ 339366 w 555193"/>
              <a:gd name="connsiteY108" fmla="*/ 455981 h 771965"/>
              <a:gd name="connsiteX109" fmla="*/ 367303 w 555193"/>
              <a:gd name="connsiteY109" fmla="*/ 208788 h 771965"/>
              <a:gd name="connsiteX110" fmla="*/ 389430 w 555193"/>
              <a:gd name="connsiteY110" fmla="*/ 199444 h 771965"/>
              <a:gd name="connsiteX111" fmla="*/ 407575 w 555193"/>
              <a:gd name="connsiteY111" fmla="*/ 205511 h 771965"/>
              <a:gd name="connsiteX112" fmla="*/ 449123 w 555193"/>
              <a:gd name="connsiteY112" fmla="*/ 230229 h 771965"/>
              <a:gd name="connsiteX113" fmla="*/ 394554 w 555193"/>
              <a:gd name="connsiteY113" fmla="*/ 261385 h 771965"/>
              <a:gd name="connsiteX114" fmla="*/ 388115 w 555193"/>
              <a:gd name="connsiteY114" fmla="*/ 261042 h 771965"/>
              <a:gd name="connsiteX115" fmla="*/ 385029 w 555193"/>
              <a:gd name="connsiteY115" fmla="*/ 260633 h 771965"/>
              <a:gd name="connsiteX116" fmla="*/ 370475 w 555193"/>
              <a:gd name="connsiteY116" fmla="*/ 254622 h 771965"/>
              <a:gd name="connsiteX117" fmla="*/ 358731 w 555193"/>
              <a:gd name="connsiteY117" fmla="*/ 234067 h 771965"/>
              <a:gd name="connsiteX118" fmla="*/ 358731 w 555193"/>
              <a:gd name="connsiteY118" fmla="*/ 231210 h 771965"/>
              <a:gd name="connsiteX119" fmla="*/ 359016 w 555193"/>
              <a:gd name="connsiteY119" fmla="*/ 228019 h 771965"/>
              <a:gd name="connsiteX120" fmla="*/ 376352 w 555193"/>
              <a:gd name="connsiteY120" fmla="*/ 231896 h 771965"/>
              <a:gd name="connsiteX121" fmla="*/ 388182 w 555193"/>
              <a:gd name="connsiteY121" fmla="*/ 225447 h 771965"/>
              <a:gd name="connsiteX122" fmla="*/ 381733 w 555193"/>
              <a:gd name="connsiteY122" fmla="*/ 213617 h 771965"/>
              <a:gd name="connsiteX123" fmla="*/ 366370 w 555193"/>
              <a:gd name="connsiteY123" fmla="*/ 209960 h 771965"/>
              <a:gd name="connsiteX124" fmla="*/ 367303 w 555193"/>
              <a:gd name="connsiteY124" fmla="*/ 208788 h 771965"/>
              <a:gd name="connsiteX125" fmla="*/ 248888 w 555193"/>
              <a:gd name="connsiteY125" fmla="*/ 157515 h 771965"/>
              <a:gd name="connsiteX126" fmla="*/ 245583 w 555193"/>
              <a:gd name="connsiteY126" fmla="*/ 157705 h 771965"/>
              <a:gd name="connsiteX127" fmla="*/ 230343 w 555193"/>
              <a:gd name="connsiteY127" fmla="*/ 153667 h 771965"/>
              <a:gd name="connsiteX128" fmla="*/ 227733 w 555193"/>
              <a:gd name="connsiteY128" fmla="*/ 152181 h 771965"/>
              <a:gd name="connsiteX129" fmla="*/ 197758 w 555193"/>
              <a:gd name="connsiteY129" fmla="*/ 90659 h 771965"/>
              <a:gd name="connsiteX130" fmla="*/ 242907 w 555193"/>
              <a:gd name="connsiteY130" fmla="*/ 96193 h 771965"/>
              <a:gd name="connsiteX131" fmla="*/ 245764 w 555193"/>
              <a:gd name="connsiteY131" fmla="*/ 96193 h 771965"/>
              <a:gd name="connsiteX132" fmla="*/ 276301 w 555193"/>
              <a:gd name="connsiteY132" fmla="*/ 126968 h 771965"/>
              <a:gd name="connsiteX133" fmla="*/ 276063 w 555193"/>
              <a:gd name="connsiteY133" fmla="*/ 129273 h 771965"/>
              <a:gd name="connsiteX134" fmla="*/ 275339 w 555193"/>
              <a:gd name="connsiteY134" fmla="*/ 132521 h 771965"/>
              <a:gd name="connsiteX135" fmla="*/ 261404 w 555193"/>
              <a:gd name="connsiteY135" fmla="*/ 125206 h 771965"/>
              <a:gd name="connsiteX136" fmla="*/ 249545 w 555193"/>
              <a:gd name="connsiteY136" fmla="*/ 131594 h 771965"/>
              <a:gd name="connsiteX137" fmla="*/ 254460 w 555193"/>
              <a:gd name="connsiteY137" fmla="*/ 142875 h 771965"/>
              <a:gd name="connsiteX138" fmla="*/ 265443 w 555193"/>
              <a:gd name="connsiteY138" fmla="*/ 148695 h 771965"/>
              <a:gd name="connsiteX139" fmla="*/ 248888 w 555193"/>
              <a:gd name="connsiteY139" fmla="*/ 157515 h 771965"/>
              <a:gd name="connsiteX140" fmla="*/ 164763 w 555193"/>
              <a:gd name="connsiteY140" fmla="*/ 433264 h 771965"/>
              <a:gd name="connsiteX141" fmla="*/ 135303 w 555193"/>
              <a:gd name="connsiteY141" fmla="*/ 438845 h 771965"/>
              <a:gd name="connsiteX142" fmla="*/ 95421 w 555193"/>
              <a:gd name="connsiteY142" fmla="*/ 428282 h 771965"/>
              <a:gd name="connsiteX143" fmla="*/ 89868 w 555193"/>
              <a:gd name="connsiteY143" fmla="*/ 425110 h 771965"/>
              <a:gd name="connsiteX144" fmla="*/ 19441 w 555193"/>
              <a:gd name="connsiteY144" fmla="*/ 261776 h 771965"/>
              <a:gd name="connsiteX145" fmla="*/ 130007 w 555193"/>
              <a:gd name="connsiteY145" fmla="*/ 277730 h 771965"/>
              <a:gd name="connsiteX146" fmla="*/ 135560 w 555193"/>
              <a:gd name="connsiteY146" fmla="*/ 277654 h 771965"/>
              <a:gd name="connsiteX147" fmla="*/ 215894 w 555193"/>
              <a:gd name="connsiteY147" fmla="*/ 358207 h 771965"/>
              <a:gd name="connsiteX148" fmla="*/ 212084 w 555193"/>
              <a:gd name="connsiteY148" fmla="*/ 377447 h 771965"/>
              <a:gd name="connsiteX149" fmla="*/ 208331 w 555193"/>
              <a:gd name="connsiteY149" fmla="*/ 387401 h 771965"/>
              <a:gd name="connsiteX150" fmla="*/ 135636 w 555193"/>
              <a:gd name="connsiteY150" fmla="*/ 348063 h 771965"/>
              <a:gd name="connsiteX151" fmla="*/ 122353 w 555193"/>
              <a:gd name="connsiteY151" fmla="*/ 350468 h 771965"/>
              <a:gd name="connsiteX152" fmla="*/ 124758 w 555193"/>
              <a:gd name="connsiteY152" fmla="*/ 363750 h 771965"/>
              <a:gd name="connsiteX153" fmla="*/ 199387 w 555193"/>
              <a:gd name="connsiteY153" fmla="*/ 404441 h 771965"/>
              <a:gd name="connsiteX154" fmla="*/ 164763 w 555193"/>
              <a:gd name="connsiteY154" fmla="*/ 433264 h 771965"/>
              <a:gd name="connsiteX155" fmla="*/ 348853 w 555193"/>
              <a:gd name="connsiteY155" fmla="*/ 67628 h 771965"/>
              <a:gd name="connsiteX156" fmla="*/ 352892 w 555193"/>
              <a:gd name="connsiteY156" fmla="*/ 52388 h 771965"/>
              <a:gd name="connsiteX157" fmla="*/ 354378 w 555193"/>
              <a:gd name="connsiteY157" fmla="*/ 49778 h 771965"/>
              <a:gd name="connsiteX158" fmla="*/ 415909 w 555193"/>
              <a:gd name="connsiteY158" fmla="*/ 19802 h 771965"/>
              <a:gd name="connsiteX159" fmla="*/ 410404 w 555193"/>
              <a:gd name="connsiteY159" fmla="*/ 67828 h 771965"/>
              <a:gd name="connsiteX160" fmla="*/ 383581 w 555193"/>
              <a:gd name="connsiteY160" fmla="*/ 97041 h 771965"/>
              <a:gd name="connsiteX161" fmla="*/ 382724 w 555193"/>
              <a:gd name="connsiteY161" fmla="*/ 97041 h 771965"/>
              <a:gd name="connsiteX162" fmla="*/ 375428 w 555193"/>
              <a:gd name="connsiteY162" fmla="*/ 95850 h 771965"/>
              <a:gd name="connsiteX163" fmla="*/ 371837 w 555193"/>
              <a:gd name="connsiteY163" fmla="*/ 94659 h 771965"/>
              <a:gd name="connsiteX164" fmla="*/ 380143 w 555193"/>
              <a:gd name="connsiteY164" fmla="*/ 83687 h 771965"/>
              <a:gd name="connsiteX165" fmla="*/ 378781 w 555193"/>
              <a:gd name="connsiteY165" fmla="*/ 70285 h 771965"/>
              <a:gd name="connsiteX166" fmla="*/ 365379 w 555193"/>
              <a:gd name="connsiteY166" fmla="*/ 71647 h 771965"/>
              <a:gd name="connsiteX167" fmla="*/ 354549 w 555193"/>
              <a:gd name="connsiteY167" fmla="*/ 85935 h 771965"/>
              <a:gd name="connsiteX168" fmla="*/ 348853 w 555193"/>
              <a:gd name="connsiteY168" fmla="*/ 67628 h 77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555193" h="771965">
                <a:moveTo>
                  <a:pt x="439360" y="687086"/>
                </a:moveTo>
                <a:cubicBezTo>
                  <a:pt x="437864" y="685752"/>
                  <a:pt x="436321" y="684438"/>
                  <a:pt x="434769" y="683152"/>
                </a:cubicBezTo>
                <a:cubicBezTo>
                  <a:pt x="400381" y="655530"/>
                  <a:pt x="355574" y="644453"/>
                  <a:pt x="312277" y="652872"/>
                </a:cubicBezTo>
                <a:lnTo>
                  <a:pt x="314182" y="590360"/>
                </a:lnTo>
                <a:cubicBezTo>
                  <a:pt x="313611" y="567030"/>
                  <a:pt x="311325" y="543774"/>
                  <a:pt x="307343" y="520779"/>
                </a:cubicBezTo>
                <a:cubicBezTo>
                  <a:pt x="315368" y="513065"/>
                  <a:pt x="324862" y="507043"/>
                  <a:pt x="335261" y="503072"/>
                </a:cubicBezTo>
                <a:cubicBezTo>
                  <a:pt x="363367" y="548772"/>
                  <a:pt x="422655" y="563945"/>
                  <a:pt x="469259" y="537362"/>
                </a:cubicBezTo>
                <a:lnTo>
                  <a:pt x="469259" y="537362"/>
                </a:lnTo>
                <a:cubicBezTo>
                  <a:pt x="545706" y="495300"/>
                  <a:pt x="555193" y="417262"/>
                  <a:pt x="555193" y="329775"/>
                </a:cubicBezTo>
                <a:cubicBezTo>
                  <a:pt x="555193" y="329775"/>
                  <a:pt x="477774" y="351206"/>
                  <a:pt x="425263" y="351206"/>
                </a:cubicBezTo>
                <a:cubicBezTo>
                  <a:pt x="423462" y="351206"/>
                  <a:pt x="421700" y="351206"/>
                  <a:pt x="419967" y="351130"/>
                </a:cubicBezTo>
                <a:cubicBezTo>
                  <a:pt x="364931" y="351130"/>
                  <a:pt x="320316" y="395745"/>
                  <a:pt x="320316" y="450780"/>
                </a:cubicBezTo>
                <a:lnTo>
                  <a:pt x="320316" y="455971"/>
                </a:lnTo>
                <a:cubicBezTo>
                  <a:pt x="320351" y="466335"/>
                  <a:pt x="322500" y="476584"/>
                  <a:pt x="326631" y="486089"/>
                </a:cubicBezTo>
                <a:cubicBezTo>
                  <a:pt x="318478" y="489610"/>
                  <a:pt x="310690" y="493924"/>
                  <a:pt x="303381" y="498967"/>
                </a:cubicBezTo>
                <a:cubicBezTo>
                  <a:pt x="301533" y="489490"/>
                  <a:pt x="299571" y="480174"/>
                  <a:pt x="297666" y="470935"/>
                </a:cubicBezTo>
                <a:cubicBezTo>
                  <a:pt x="285921" y="414842"/>
                  <a:pt x="274806" y="361864"/>
                  <a:pt x="287036" y="284550"/>
                </a:cubicBezTo>
                <a:cubicBezTo>
                  <a:pt x="289462" y="269571"/>
                  <a:pt x="292925" y="254778"/>
                  <a:pt x="297399" y="240278"/>
                </a:cubicBezTo>
                <a:cubicBezTo>
                  <a:pt x="310205" y="232120"/>
                  <a:pt x="324915" y="227439"/>
                  <a:pt x="340081" y="226695"/>
                </a:cubicBezTo>
                <a:cubicBezTo>
                  <a:pt x="339957" y="228190"/>
                  <a:pt x="339681" y="229648"/>
                  <a:pt x="339681" y="231153"/>
                </a:cubicBezTo>
                <a:lnTo>
                  <a:pt x="339681" y="235115"/>
                </a:lnTo>
                <a:cubicBezTo>
                  <a:pt x="341886" y="258087"/>
                  <a:pt x="359662" y="276491"/>
                  <a:pt x="382543" y="279492"/>
                </a:cubicBezTo>
                <a:lnTo>
                  <a:pt x="382543" y="279492"/>
                </a:lnTo>
                <a:cubicBezTo>
                  <a:pt x="386529" y="280086"/>
                  <a:pt x="390553" y="280388"/>
                  <a:pt x="394583" y="280397"/>
                </a:cubicBezTo>
                <a:cubicBezTo>
                  <a:pt x="430968" y="280397"/>
                  <a:pt x="455647" y="254384"/>
                  <a:pt x="479603" y="222933"/>
                </a:cubicBezTo>
                <a:cubicBezTo>
                  <a:pt x="458320" y="214487"/>
                  <a:pt x="438087" y="203604"/>
                  <a:pt x="419310" y="190500"/>
                </a:cubicBezTo>
                <a:cubicBezTo>
                  <a:pt x="410730" y="183940"/>
                  <a:pt x="400229" y="180389"/>
                  <a:pt x="389430" y="180394"/>
                </a:cubicBezTo>
                <a:cubicBezTo>
                  <a:pt x="375418" y="180386"/>
                  <a:pt x="362048" y="186261"/>
                  <a:pt x="352577" y="196586"/>
                </a:cubicBezTo>
                <a:cubicBezTo>
                  <a:pt x="349732" y="199965"/>
                  <a:pt x="347325" y="203690"/>
                  <a:pt x="345415" y="207674"/>
                </a:cubicBezTo>
                <a:cubicBezTo>
                  <a:pt x="332002" y="207380"/>
                  <a:pt x="318665" y="209746"/>
                  <a:pt x="306172" y="214636"/>
                </a:cubicBezTo>
                <a:cubicBezTo>
                  <a:pt x="320443" y="178103"/>
                  <a:pt x="338709" y="143258"/>
                  <a:pt x="360636" y="110738"/>
                </a:cubicBezTo>
                <a:cubicBezTo>
                  <a:pt x="363879" y="112192"/>
                  <a:pt x="367233" y="113386"/>
                  <a:pt x="370665" y="114310"/>
                </a:cubicBezTo>
                <a:cubicBezTo>
                  <a:pt x="374596" y="115400"/>
                  <a:pt x="378646" y="116005"/>
                  <a:pt x="382724" y="116110"/>
                </a:cubicBezTo>
                <a:cubicBezTo>
                  <a:pt x="384022" y="116118"/>
                  <a:pt x="385319" y="116020"/>
                  <a:pt x="386601" y="115814"/>
                </a:cubicBezTo>
                <a:cubicBezTo>
                  <a:pt x="410403" y="111719"/>
                  <a:pt x="428198" y="91690"/>
                  <a:pt x="429463" y="67570"/>
                </a:cubicBezTo>
                <a:cubicBezTo>
                  <a:pt x="430403" y="44711"/>
                  <a:pt x="433983" y="22037"/>
                  <a:pt x="440131" y="0"/>
                </a:cubicBezTo>
                <a:cubicBezTo>
                  <a:pt x="396383" y="0"/>
                  <a:pt x="357388" y="4763"/>
                  <a:pt x="336309" y="42958"/>
                </a:cubicBezTo>
                <a:lnTo>
                  <a:pt x="336309" y="42958"/>
                </a:lnTo>
                <a:cubicBezTo>
                  <a:pt x="332011" y="50465"/>
                  <a:pt x="329756" y="58967"/>
                  <a:pt x="329765" y="67618"/>
                </a:cubicBezTo>
                <a:cubicBezTo>
                  <a:pt x="328883" y="80505"/>
                  <a:pt x="333992" y="93079"/>
                  <a:pt x="343614" y="101698"/>
                </a:cubicBezTo>
                <a:cubicBezTo>
                  <a:pt x="330828" y="120845"/>
                  <a:pt x="319218" y="140751"/>
                  <a:pt x="308848" y="161306"/>
                </a:cubicBezTo>
                <a:cubicBezTo>
                  <a:pt x="303487" y="155141"/>
                  <a:pt x="297650" y="149409"/>
                  <a:pt x="291389" y="144161"/>
                </a:cubicBezTo>
                <a:cubicBezTo>
                  <a:pt x="293093" y="140260"/>
                  <a:pt x="294283" y="136156"/>
                  <a:pt x="294932" y="131950"/>
                </a:cubicBezTo>
                <a:cubicBezTo>
                  <a:pt x="295195" y="130286"/>
                  <a:pt x="295342" y="128606"/>
                  <a:pt x="295370" y="126921"/>
                </a:cubicBezTo>
                <a:cubicBezTo>
                  <a:pt x="295339" y="99440"/>
                  <a:pt x="273064" y="77173"/>
                  <a:pt x="245583" y="77153"/>
                </a:cubicBezTo>
                <a:cubicBezTo>
                  <a:pt x="244716" y="77153"/>
                  <a:pt x="243830" y="77153"/>
                  <a:pt x="242935" y="77153"/>
                </a:cubicBezTo>
                <a:cubicBezTo>
                  <a:pt x="220959" y="75900"/>
                  <a:pt x="199179" y="72307"/>
                  <a:pt x="177965" y="66437"/>
                </a:cubicBezTo>
                <a:cubicBezTo>
                  <a:pt x="177965" y="110185"/>
                  <a:pt x="182728" y="149181"/>
                  <a:pt x="220923" y="170259"/>
                </a:cubicBezTo>
                <a:lnTo>
                  <a:pt x="220923" y="170259"/>
                </a:lnTo>
                <a:cubicBezTo>
                  <a:pt x="228431" y="174554"/>
                  <a:pt x="236933" y="176810"/>
                  <a:pt x="245583" y="176803"/>
                </a:cubicBezTo>
                <a:cubicBezTo>
                  <a:pt x="259215" y="176845"/>
                  <a:pt x="272149" y="170773"/>
                  <a:pt x="280826" y="160258"/>
                </a:cubicBezTo>
                <a:cubicBezTo>
                  <a:pt x="287886" y="166226"/>
                  <a:pt x="294228" y="172997"/>
                  <a:pt x="299723" y="180432"/>
                </a:cubicBezTo>
                <a:cubicBezTo>
                  <a:pt x="292167" y="197064"/>
                  <a:pt x="285637" y="214142"/>
                  <a:pt x="280168" y="231572"/>
                </a:cubicBezTo>
                <a:cubicBezTo>
                  <a:pt x="280168" y="231743"/>
                  <a:pt x="280045" y="231905"/>
                  <a:pt x="280016" y="232077"/>
                </a:cubicBezTo>
                <a:cubicBezTo>
                  <a:pt x="274880" y="248279"/>
                  <a:pt x="270926" y="264832"/>
                  <a:pt x="268186" y="281607"/>
                </a:cubicBezTo>
                <a:cubicBezTo>
                  <a:pt x="261500" y="322786"/>
                  <a:pt x="260939" y="364727"/>
                  <a:pt x="266519" y="406070"/>
                </a:cubicBezTo>
                <a:cubicBezTo>
                  <a:pt x="252787" y="402981"/>
                  <a:pt x="239260" y="399039"/>
                  <a:pt x="226019" y="394268"/>
                </a:cubicBezTo>
                <a:cubicBezTo>
                  <a:pt x="226228" y="393716"/>
                  <a:pt x="226495" y="393202"/>
                  <a:pt x="226705" y="392649"/>
                </a:cubicBezTo>
                <a:lnTo>
                  <a:pt x="229867" y="384077"/>
                </a:lnTo>
                <a:cubicBezTo>
                  <a:pt x="233032" y="375837"/>
                  <a:pt x="234730" y="367108"/>
                  <a:pt x="234886" y="358283"/>
                </a:cubicBezTo>
                <a:cubicBezTo>
                  <a:pt x="234903" y="303247"/>
                  <a:pt x="190300" y="258620"/>
                  <a:pt x="135265" y="258604"/>
                </a:cubicBezTo>
                <a:cubicBezTo>
                  <a:pt x="135255" y="258604"/>
                  <a:pt x="135245" y="258604"/>
                  <a:pt x="135236" y="258604"/>
                </a:cubicBezTo>
                <a:cubicBezTo>
                  <a:pt x="133502" y="258651"/>
                  <a:pt x="131731" y="258680"/>
                  <a:pt x="129940" y="258680"/>
                </a:cubicBezTo>
                <a:cubicBezTo>
                  <a:pt x="77419" y="258680"/>
                  <a:pt x="0" y="237249"/>
                  <a:pt x="0" y="237249"/>
                </a:cubicBezTo>
                <a:cubicBezTo>
                  <a:pt x="0" y="324736"/>
                  <a:pt x="9525" y="402736"/>
                  <a:pt x="85906" y="444894"/>
                </a:cubicBezTo>
                <a:lnTo>
                  <a:pt x="85906" y="444894"/>
                </a:lnTo>
                <a:cubicBezTo>
                  <a:pt x="112092" y="459830"/>
                  <a:pt x="143636" y="462096"/>
                  <a:pt x="171688" y="451056"/>
                </a:cubicBezTo>
                <a:cubicBezTo>
                  <a:pt x="190854" y="443228"/>
                  <a:pt x="206948" y="429368"/>
                  <a:pt x="217532" y="411575"/>
                </a:cubicBezTo>
                <a:cubicBezTo>
                  <a:pt x="234442" y="417835"/>
                  <a:pt x="251835" y="422703"/>
                  <a:pt x="269538" y="426129"/>
                </a:cubicBezTo>
                <a:cubicBezTo>
                  <a:pt x="272329" y="442855"/>
                  <a:pt x="275673" y="458934"/>
                  <a:pt x="279006" y="474840"/>
                </a:cubicBezTo>
                <a:cubicBezTo>
                  <a:pt x="288083" y="512706"/>
                  <a:pt x="293474" y="551360"/>
                  <a:pt x="295104" y="590264"/>
                </a:cubicBezTo>
                <a:lnTo>
                  <a:pt x="293094" y="657120"/>
                </a:lnTo>
                <a:cubicBezTo>
                  <a:pt x="276516" y="661480"/>
                  <a:pt x="260866" y="668812"/>
                  <a:pt x="246907" y="678761"/>
                </a:cubicBezTo>
                <a:cubicBezTo>
                  <a:pt x="242992" y="681619"/>
                  <a:pt x="239144" y="684695"/>
                  <a:pt x="235477" y="687924"/>
                </a:cubicBezTo>
                <a:cubicBezTo>
                  <a:pt x="216695" y="680168"/>
                  <a:pt x="196562" y="676208"/>
                  <a:pt x="176241" y="676275"/>
                </a:cubicBezTo>
                <a:cubicBezTo>
                  <a:pt x="119604" y="676036"/>
                  <a:pt x="67542" y="707335"/>
                  <a:pt x="41186" y="757466"/>
                </a:cubicBezTo>
                <a:cubicBezTo>
                  <a:pt x="38552" y="762020"/>
                  <a:pt x="40110" y="767846"/>
                  <a:pt x="44664" y="770480"/>
                </a:cubicBezTo>
                <a:cubicBezTo>
                  <a:pt x="49218" y="773114"/>
                  <a:pt x="55044" y="771556"/>
                  <a:pt x="57677" y="767003"/>
                </a:cubicBezTo>
                <a:cubicBezTo>
                  <a:pt x="57766" y="766849"/>
                  <a:pt x="57851" y="766693"/>
                  <a:pt x="57931" y="766534"/>
                </a:cubicBezTo>
                <a:cubicBezTo>
                  <a:pt x="91500" y="703588"/>
                  <a:pt x="168359" y="677779"/>
                  <a:pt x="233115" y="707708"/>
                </a:cubicBezTo>
                <a:lnTo>
                  <a:pt x="238963" y="710470"/>
                </a:lnTo>
                <a:lnTo>
                  <a:pt x="243726" y="706060"/>
                </a:lnTo>
                <a:cubicBezTo>
                  <a:pt x="248282" y="701810"/>
                  <a:pt x="253085" y="697830"/>
                  <a:pt x="258108" y="694144"/>
                </a:cubicBezTo>
                <a:cubicBezTo>
                  <a:pt x="273184" y="683455"/>
                  <a:pt x="290413" y="676189"/>
                  <a:pt x="308591" y="672856"/>
                </a:cubicBezTo>
                <a:lnTo>
                  <a:pt x="312630" y="672046"/>
                </a:lnTo>
                <a:cubicBezTo>
                  <a:pt x="351322" y="663620"/>
                  <a:pt x="391750" y="673100"/>
                  <a:pt x="422662" y="697849"/>
                </a:cubicBezTo>
                <a:cubicBezTo>
                  <a:pt x="424777" y="699602"/>
                  <a:pt x="426841" y="701405"/>
                  <a:pt x="428854" y="703259"/>
                </a:cubicBezTo>
                <a:lnTo>
                  <a:pt x="431273" y="705507"/>
                </a:lnTo>
                <a:lnTo>
                  <a:pt x="434550" y="705774"/>
                </a:lnTo>
                <a:cubicBezTo>
                  <a:pt x="476186" y="708692"/>
                  <a:pt x="513871" y="731477"/>
                  <a:pt x="535800" y="766991"/>
                </a:cubicBezTo>
                <a:cubicBezTo>
                  <a:pt x="538315" y="771612"/>
                  <a:pt x="544098" y="773320"/>
                  <a:pt x="548719" y="770805"/>
                </a:cubicBezTo>
                <a:cubicBezTo>
                  <a:pt x="553341" y="768290"/>
                  <a:pt x="555047" y="762507"/>
                  <a:pt x="552533" y="757886"/>
                </a:cubicBezTo>
                <a:cubicBezTo>
                  <a:pt x="552369" y="757584"/>
                  <a:pt x="552189" y="757291"/>
                  <a:pt x="551993" y="757009"/>
                </a:cubicBezTo>
                <a:cubicBezTo>
                  <a:pt x="527533" y="717287"/>
                  <a:pt x="485810" y="691386"/>
                  <a:pt x="439360" y="687086"/>
                </a:cubicBezTo>
                <a:close/>
                <a:moveTo>
                  <a:pt x="339347" y="455981"/>
                </a:moveTo>
                <a:lnTo>
                  <a:pt x="339347" y="450780"/>
                </a:lnTo>
                <a:cubicBezTo>
                  <a:pt x="339394" y="406389"/>
                  <a:pt x="375291" y="370374"/>
                  <a:pt x="419681" y="370180"/>
                </a:cubicBezTo>
                <a:cubicBezTo>
                  <a:pt x="421500" y="370237"/>
                  <a:pt x="423358" y="370256"/>
                  <a:pt x="425244" y="370256"/>
                </a:cubicBezTo>
                <a:cubicBezTo>
                  <a:pt x="462552" y="368773"/>
                  <a:pt x="499608" y="363436"/>
                  <a:pt x="535819" y="354330"/>
                </a:cubicBezTo>
                <a:cubicBezTo>
                  <a:pt x="533591" y="432321"/>
                  <a:pt x="519017" y="485242"/>
                  <a:pt x="465658" y="517512"/>
                </a:cubicBezTo>
                <a:lnTo>
                  <a:pt x="459838" y="520837"/>
                </a:lnTo>
                <a:cubicBezTo>
                  <a:pt x="423206" y="541745"/>
                  <a:pt x="376641" y="530754"/>
                  <a:pt x="353225" y="495672"/>
                </a:cubicBezTo>
                <a:cubicBezTo>
                  <a:pt x="356254" y="494471"/>
                  <a:pt x="359331" y="493281"/>
                  <a:pt x="362426" y="492081"/>
                </a:cubicBezTo>
                <a:cubicBezTo>
                  <a:pt x="387381" y="483710"/>
                  <a:pt x="411058" y="471930"/>
                  <a:pt x="432787" y="457076"/>
                </a:cubicBezTo>
                <a:cubicBezTo>
                  <a:pt x="436961" y="453860"/>
                  <a:pt x="437738" y="447867"/>
                  <a:pt x="434521" y="443694"/>
                </a:cubicBezTo>
                <a:cubicBezTo>
                  <a:pt x="431304" y="439520"/>
                  <a:pt x="425312" y="438743"/>
                  <a:pt x="421138" y="441960"/>
                </a:cubicBezTo>
                <a:cubicBezTo>
                  <a:pt x="400854" y="455681"/>
                  <a:pt x="378782" y="466552"/>
                  <a:pt x="355540" y="474269"/>
                </a:cubicBezTo>
                <a:cubicBezTo>
                  <a:pt x="351663" y="475774"/>
                  <a:pt x="347920" y="477241"/>
                  <a:pt x="344167" y="478717"/>
                </a:cubicBezTo>
                <a:cubicBezTo>
                  <a:pt x="341034" y="471545"/>
                  <a:pt x="339401" y="463807"/>
                  <a:pt x="339366" y="455981"/>
                </a:cubicBezTo>
                <a:close/>
                <a:moveTo>
                  <a:pt x="367303" y="208788"/>
                </a:moveTo>
                <a:cubicBezTo>
                  <a:pt x="373124" y="202828"/>
                  <a:pt x="381098" y="199460"/>
                  <a:pt x="389430" y="199444"/>
                </a:cubicBezTo>
                <a:cubicBezTo>
                  <a:pt x="395978" y="199433"/>
                  <a:pt x="402350" y="201563"/>
                  <a:pt x="407575" y="205511"/>
                </a:cubicBezTo>
                <a:cubicBezTo>
                  <a:pt x="420524" y="215178"/>
                  <a:pt x="434449" y="223462"/>
                  <a:pt x="449123" y="230229"/>
                </a:cubicBezTo>
                <a:cubicBezTo>
                  <a:pt x="431730" y="249850"/>
                  <a:pt x="415138" y="261385"/>
                  <a:pt x="394554" y="261385"/>
                </a:cubicBezTo>
                <a:cubicBezTo>
                  <a:pt x="392403" y="261382"/>
                  <a:pt x="390254" y="261268"/>
                  <a:pt x="388115" y="261042"/>
                </a:cubicBezTo>
                <a:lnTo>
                  <a:pt x="385029" y="260633"/>
                </a:lnTo>
                <a:cubicBezTo>
                  <a:pt x="379739" y="259923"/>
                  <a:pt x="374724" y="257851"/>
                  <a:pt x="370475" y="254622"/>
                </a:cubicBezTo>
                <a:cubicBezTo>
                  <a:pt x="363943" y="249640"/>
                  <a:pt x="359705" y="242225"/>
                  <a:pt x="358731" y="234067"/>
                </a:cubicBezTo>
                <a:lnTo>
                  <a:pt x="358731" y="231210"/>
                </a:lnTo>
                <a:cubicBezTo>
                  <a:pt x="358731" y="230134"/>
                  <a:pt x="358912" y="229086"/>
                  <a:pt x="359016" y="228019"/>
                </a:cubicBezTo>
                <a:cubicBezTo>
                  <a:pt x="364872" y="228939"/>
                  <a:pt x="370663" y="230234"/>
                  <a:pt x="376352" y="231896"/>
                </a:cubicBezTo>
                <a:cubicBezTo>
                  <a:pt x="381399" y="233382"/>
                  <a:pt x="386696" y="230495"/>
                  <a:pt x="388182" y="225447"/>
                </a:cubicBezTo>
                <a:cubicBezTo>
                  <a:pt x="389668" y="220400"/>
                  <a:pt x="386781" y="215103"/>
                  <a:pt x="381733" y="213617"/>
                </a:cubicBezTo>
                <a:cubicBezTo>
                  <a:pt x="376466" y="212074"/>
                  <a:pt x="371370" y="210903"/>
                  <a:pt x="366370" y="209960"/>
                </a:cubicBezTo>
                <a:cubicBezTo>
                  <a:pt x="366653" y="209548"/>
                  <a:pt x="366966" y="209157"/>
                  <a:pt x="367303" y="208788"/>
                </a:cubicBezTo>
                <a:close/>
                <a:moveTo>
                  <a:pt x="248888" y="157515"/>
                </a:moveTo>
                <a:cubicBezTo>
                  <a:pt x="247791" y="157641"/>
                  <a:pt x="246688" y="157704"/>
                  <a:pt x="245583" y="157705"/>
                </a:cubicBezTo>
                <a:cubicBezTo>
                  <a:pt x="240238" y="157709"/>
                  <a:pt x="234985" y="156318"/>
                  <a:pt x="230343" y="153667"/>
                </a:cubicBezTo>
                <a:lnTo>
                  <a:pt x="227733" y="152181"/>
                </a:lnTo>
                <a:cubicBezTo>
                  <a:pt x="207350" y="139798"/>
                  <a:pt x="199939" y="119682"/>
                  <a:pt x="197758" y="90659"/>
                </a:cubicBezTo>
                <a:cubicBezTo>
                  <a:pt x="212603" y="93906"/>
                  <a:pt x="227718" y="95759"/>
                  <a:pt x="242907" y="96193"/>
                </a:cubicBezTo>
                <a:cubicBezTo>
                  <a:pt x="243859" y="96193"/>
                  <a:pt x="244812" y="96193"/>
                  <a:pt x="245764" y="96193"/>
                </a:cubicBezTo>
                <a:cubicBezTo>
                  <a:pt x="262659" y="96344"/>
                  <a:pt x="276281" y="110073"/>
                  <a:pt x="276301" y="126968"/>
                </a:cubicBezTo>
                <a:cubicBezTo>
                  <a:pt x="276266" y="127741"/>
                  <a:pt x="276187" y="128510"/>
                  <a:pt x="276063" y="129273"/>
                </a:cubicBezTo>
                <a:cubicBezTo>
                  <a:pt x="275878" y="130368"/>
                  <a:pt x="275636" y="131452"/>
                  <a:pt x="275339" y="132521"/>
                </a:cubicBezTo>
                <a:cubicBezTo>
                  <a:pt x="270920" y="129675"/>
                  <a:pt x="266256" y="127227"/>
                  <a:pt x="261404" y="125206"/>
                </a:cubicBezTo>
                <a:cubicBezTo>
                  <a:pt x="256365" y="123695"/>
                  <a:pt x="251055" y="126555"/>
                  <a:pt x="249545" y="131594"/>
                </a:cubicBezTo>
                <a:cubicBezTo>
                  <a:pt x="248207" y="136049"/>
                  <a:pt x="250287" y="140820"/>
                  <a:pt x="254460" y="142875"/>
                </a:cubicBezTo>
                <a:cubicBezTo>
                  <a:pt x="258287" y="144485"/>
                  <a:pt x="261962" y="146433"/>
                  <a:pt x="265443" y="148695"/>
                </a:cubicBezTo>
                <a:cubicBezTo>
                  <a:pt x="261065" y="153401"/>
                  <a:pt x="255237" y="156506"/>
                  <a:pt x="248888" y="157515"/>
                </a:cubicBezTo>
                <a:close/>
                <a:moveTo>
                  <a:pt x="164763" y="433264"/>
                </a:moveTo>
                <a:cubicBezTo>
                  <a:pt x="155384" y="436970"/>
                  <a:pt x="145388" y="438864"/>
                  <a:pt x="135303" y="438845"/>
                </a:cubicBezTo>
                <a:cubicBezTo>
                  <a:pt x="121318" y="438842"/>
                  <a:pt x="107574" y="435201"/>
                  <a:pt x="95421" y="428282"/>
                </a:cubicBezTo>
                <a:lnTo>
                  <a:pt x="89868" y="425110"/>
                </a:lnTo>
                <a:cubicBezTo>
                  <a:pt x="36290" y="392859"/>
                  <a:pt x="21679" y="339890"/>
                  <a:pt x="19441" y="261776"/>
                </a:cubicBezTo>
                <a:cubicBezTo>
                  <a:pt x="55648" y="270890"/>
                  <a:pt x="92700" y="276236"/>
                  <a:pt x="130007" y="277730"/>
                </a:cubicBezTo>
                <a:cubicBezTo>
                  <a:pt x="131912" y="277730"/>
                  <a:pt x="133741" y="277730"/>
                  <a:pt x="135560" y="277654"/>
                </a:cubicBezTo>
                <a:cubicBezTo>
                  <a:pt x="179934" y="277842"/>
                  <a:pt x="215826" y="313832"/>
                  <a:pt x="215894" y="358207"/>
                </a:cubicBezTo>
                <a:cubicBezTo>
                  <a:pt x="215758" y="364793"/>
                  <a:pt x="214469" y="371305"/>
                  <a:pt x="212084" y="377447"/>
                </a:cubicBezTo>
                <a:lnTo>
                  <a:pt x="208331" y="387401"/>
                </a:lnTo>
                <a:cubicBezTo>
                  <a:pt x="182778" y="376892"/>
                  <a:pt x="158410" y="363705"/>
                  <a:pt x="135636" y="348063"/>
                </a:cubicBezTo>
                <a:cubicBezTo>
                  <a:pt x="131304" y="345058"/>
                  <a:pt x="125358" y="346136"/>
                  <a:pt x="122353" y="350468"/>
                </a:cubicBezTo>
                <a:cubicBezTo>
                  <a:pt x="119349" y="354800"/>
                  <a:pt x="120426" y="360746"/>
                  <a:pt x="124758" y="363750"/>
                </a:cubicBezTo>
                <a:cubicBezTo>
                  <a:pt x="148160" y="379859"/>
                  <a:pt x="173170" y="393496"/>
                  <a:pt x="199387" y="404441"/>
                </a:cubicBezTo>
                <a:cubicBezTo>
                  <a:pt x="191044" y="417345"/>
                  <a:pt x="178966" y="427398"/>
                  <a:pt x="164763" y="433264"/>
                </a:cubicBezTo>
                <a:close/>
                <a:moveTo>
                  <a:pt x="348853" y="67628"/>
                </a:moveTo>
                <a:cubicBezTo>
                  <a:pt x="348849" y="62282"/>
                  <a:pt x="350241" y="57029"/>
                  <a:pt x="352892" y="52388"/>
                </a:cubicBezTo>
                <a:lnTo>
                  <a:pt x="354378" y="49778"/>
                </a:lnTo>
                <a:cubicBezTo>
                  <a:pt x="366760" y="29394"/>
                  <a:pt x="386877" y="21984"/>
                  <a:pt x="415909" y="19802"/>
                </a:cubicBezTo>
                <a:cubicBezTo>
                  <a:pt x="412404" y="35575"/>
                  <a:pt x="410558" y="51671"/>
                  <a:pt x="410404" y="67828"/>
                </a:cubicBezTo>
                <a:cubicBezTo>
                  <a:pt x="408886" y="82416"/>
                  <a:pt x="397988" y="94287"/>
                  <a:pt x="383581" y="97041"/>
                </a:cubicBezTo>
                <a:cubicBezTo>
                  <a:pt x="383296" y="97060"/>
                  <a:pt x="383010" y="97060"/>
                  <a:pt x="382724" y="97041"/>
                </a:cubicBezTo>
                <a:cubicBezTo>
                  <a:pt x="380253" y="96939"/>
                  <a:pt x="377803" y="96539"/>
                  <a:pt x="375428" y="95850"/>
                </a:cubicBezTo>
                <a:cubicBezTo>
                  <a:pt x="374266" y="95545"/>
                  <a:pt x="373047" y="95079"/>
                  <a:pt x="371837" y="94659"/>
                </a:cubicBezTo>
                <a:cubicBezTo>
                  <a:pt x="376847" y="87782"/>
                  <a:pt x="379990" y="83877"/>
                  <a:pt x="380143" y="83687"/>
                </a:cubicBezTo>
                <a:cubicBezTo>
                  <a:pt x="383467" y="79610"/>
                  <a:pt x="382857" y="73609"/>
                  <a:pt x="378781" y="70285"/>
                </a:cubicBezTo>
                <a:cubicBezTo>
                  <a:pt x="374704" y="66961"/>
                  <a:pt x="368703" y="67570"/>
                  <a:pt x="365379" y="71647"/>
                </a:cubicBezTo>
                <a:cubicBezTo>
                  <a:pt x="364684" y="72495"/>
                  <a:pt x="360617" y="77638"/>
                  <a:pt x="354549" y="85935"/>
                </a:cubicBezTo>
                <a:cubicBezTo>
                  <a:pt x="350540" y="80701"/>
                  <a:pt x="348521" y="74212"/>
                  <a:pt x="348853" y="6762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74BC85-7BA8-480D-9AD1-3E875ED1D1BA}"/>
              </a:ext>
            </a:extLst>
          </p:cNvPr>
          <p:cNvSpPr txBox="1"/>
          <p:nvPr/>
        </p:nvSpPr>
        <p:spPr>
          <a:xfrm>
            <a:off x="2723718" y="2751145"/>
            <a:ext cx="1819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농작물 </a:t>
            </a:r>
            <a:r>
              <a:rPr lang="ko-KR" altLang="en-US" dirty="0" err="1">
                <a:solidFill>
                  <a:schemeClr val="bg1"/>
                </a:solidFill>
              </a:rPr>
              <a:t>알리미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2D0F227F-FD92-47B8-B709-214D46E72C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320025"/>
              </p:ext>
            </p:extLst>
          </p:nvPr>
        </p:nvGraphicFramePr>
        <p:xfrm>
          <a:off x="9134764" y="1686187"/>
          <a:ext cx="3057236" cy="2850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6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55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1673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DEVELOP</a:t>
                      </a:r>
                      <a:r>
                        <a:rPr lang="en-US" altLang="ko-KR" sz="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Description</a:t>
                      </a:r>
                      <a:endParaRPr lang="ko-KR" altLang="en-US" sz="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8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현재  페이지를 알려줌</a:t>
                      </a:r>
                      <a:endParaRPr lang="en-US" altLang="ko-KR" sz="7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20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오늘 일정에 대한 알림을 스크롤 하여 볼 수 있음</a:t>
                      </a:r>
                      <a:endParaRPr lang="en-US" altLang="ko-KR" sz="7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알림 구성</a:t>
                      </a:r>
                      <a:r>
                        <a:rPr lang="en-US" altLang="ko-KR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알림 시간</a:t>
                      </a:r>
                      <a:r>
                        <a:rPr lang="en-US" altLang="ko-KR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아이콘</a:t>
                      </a:r>
                      <a:r>
                        <a:rPr lang="en-US" altLang="ko-KR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알림이 울리고 흐른 시간</a:t>
                      </a:r>
                      <a:endParaRPr lang="en-US" altLang="ko-KR" sz="7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5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네비게이션 바  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선택된 아이콘의 색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흰색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선택되지 않은 아이콘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흰색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불투명도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50%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아이콘 클릭 시 해당 페이지로 이동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(ex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검색 아이콘 클릭 시 검색 페이지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7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52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3" name="타원 22">
            <a:extLst>
              <a:ext uri="{FF2B5EF4-FFF2-40B4-BE49-F238E27FC236}">
                <a16:creationId xmlns:a16="http://schemas.microsoft.com/office/drawing/2014/main" id="{7A5D8CF3-8BDE-44F2-BD8B-1AAE863CF1CF}"/>
              </a:ext>
            </a:extLst>
          </p:cNvPr>
          <p:cNvSpPr/>
          <p:nvPr/>
        </p:nvSpPr>
        <p:spPr>
          <a:xfrm>
            <a:off x="6553320" y="2159868"/>
            <a:ext cx="176168" cy="17616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1016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4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3627527-4998-4484-87AB-FEC74F2EF0EA}"/>
              </a:ext>
            </a:extLst>
          </p:cNvPr>
          <p:cNvSpPr/>
          <p:nvPr/>
        </p:nvSpPr>
        <p:spPr>
          <a:xfrm>
            <a:off x="5832929" y="2502501"/>
            <a:ext cx="176168" cy="17616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1016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4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AED77FC-7FAE-4BA1-9424-7DBF7A603FCC}"/>
              </a:ext>
            </a:extLst>
          </p:cNvPr>
          <p:cNvSpPr/>
          <p:nvPr/>
        </p:nvSpPr>
        <p:spPr>
          <a:xfrm>
            <a:off x="5773546" y="5642864"/>
            <a:ext cx="176168" cy="17616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1016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400" dirty="0"/>
          </a:p>
        </p:txBody>
      </p:sp>
      <p:pic>
        <p:nvPicPr>
          <p:cNvPr id="2" name="04_실행화면과_홈화면입니다_앱을_실행하면_첫_번째로_보이는_페이지입니다_앱의_상단은_현재_">
            <a:hlinkClick r:id="" action="ppaction://media"/>
            <a:extLst>
              <a:ext uri="{FF2B5EF4-FFF2-40B4-BE49-F238E27FC236}">
                <a16:creationId xmlns:a16="http://schemas.microsoft.com/office/drawing/2014/main" id="{299D5672-1A6B-457F-AA68-E26C3DCD40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10825" y="5688013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41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1236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검색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AFDF8E2-B294-47E5-9722-7630F886943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0377" y="1303344"/>
            <a:ext cx="2828071" cy="537333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0896B2C-367D-491B-8B44-3E29F44D11C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4896" y="1336237"/>
            <a:ext cx="2828071" cy="5373336"/>
          </a:xfrm>
          <a:prstGeom prst="rect">
            <a:avLst/>
          </a:prstGeom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2D0F227F-FD92-47B8-B709-214D46E72C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030179"/>
              </p:ext>
            </p:extLst>
          </p:nvPr>
        </p:nvGraphicFramePr>
        <p:xfrm>
          <a:off x="9363928" y="1686187"/>
          <a:ext cx="2828072" cy="40746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1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1673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DEVELOP</a:t>
                      </a:r>
                      <a:r>
                        <a:rPr lang="en-US" altLang="ko-KR" sz="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Description</a:t>
                      </a:r>
                      <a:endParaRPr lang="ko-KR" altLang="en-US" sz="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8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  페이지 첫 화면</a:t>
                      </a:r>
                      <a:endParaRPr lang="en-US" altLang="ko-KR" sz="7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20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터치하여 검색을 할 수 있음</a:t>
                      </a:r>
                      <a:endParaRPr lang="en-US" altLang="ko-KR" sz="7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터치 시 키보드가 나옴</a:t>
                      </a:r>
                      <a:endParaRPr lang="en-US" altLang="ko-KR" sz="7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9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이달의 작물을 추천해 줌 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사진 클릭 시 바로 해당 작물의 품목 페이지로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7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뒤로가기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버튼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검색 첫 화면으로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52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키워드 검색 결과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스크롤 가능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(ex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감자 검색 시 감자 키워드를 포함한 목록이 검색됨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해당 목록 사진 클릭 시 품목 페이지로 이동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52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품목 페이지 화면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뒤로가기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클릭 시 검색목록 화면으로 이동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4198962"/>
                  </a:ext>
                </a:extLst>
              </a:tr>
              <a:tr h="3152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 클릭 시  재배 기간에 맞춰 일정에 추가됨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3765556"/>
                  </a:ext>
                </a:extLst>
              </a:tr>
              <a:tr h="3152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해당 작물의 재배방법 재배 시기 등의 정보 포함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스크롤 가능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250701"/>
                  </a:ext>
                </a:extLst>
              </a:tr>
              <a:tr h="3152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8781284"/>
                  </a:ext>
                </a:extLst>
              </a:tr>
            </a:tbl>
          </a:graphicData>
        </a:graphic>
      </p:graphicFrame>
      <p:sp>
        <p:nvSpPr>
          <p:cNvPr id="23" name="타원 22">
            <a:extLst>
              <a:ext uri="{FF2B5EF4-FFF2-40B4-BE49-F238E27FC236}">
                <a16:creationId xmlns:a16="http://schemas.microsoft.com/office/drawing/2014/main" id="{7A5D8CF3-8BDE-44F2-BD8B-1AAE863CF1CF}"/>
              </a:ext>
            </a:extLst>
          </p:cNvPr>
          <p:cNvSpPr/>
          <p:nvPr/>
        </p:nvSpPr>
        <p:spPr>
          <a:xfrm>
            <a:off x="1387209" y="2178341"/>
            <a:ext cx="176168" cy="17616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1016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4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3627527-4998-4484-87AB-FEC74F2EF0EA}"/>
              </a:ext>
            </a:extLst>
          </p:cNvPr>
          <p:cNvSpPr/>
          <p:nvPr/>
        </p:nvSpPr>
        <p:spPr>
          <a:xfrm>
            <a:off x="3175641" y="2511738"/>
            <a:ext cx="176168" cy="17616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1016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4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AED77FC-7FAE-4BA1-9424-7DBF7A603FCC}"/>
              </a:ext>
            </a:extLst>
          </p:cNvPr>
          <p:cNvSpPr/>
          <p:nvPr/>
        </p:nvSpPr>
        <p:spPr>
          <a:xfrm>
            <a:off x="1475293" y="2952125"/>
            <a:ext cx="176168" cy="17616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1016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4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BD481DD-8DF9-432D-9F8A-A56526CFB16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5857" y="1303345"/>
            <a:ext cx="2828071" cy="5373334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E44733AA-89A6-400D-A904-31D4A851BD53}"/>
              </a:ext>
            </a:extLst>
          </p:cNvPr>
          <p:cNvSpPr/>
          <p:nvPr/>
        </p:nvSpPr>
        <p:spPr>
          <a:xfrm>
            <a:off x="4438817" y="2178341"/>
            <a:ext cx="176168" cy="17616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1016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4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8C71567-F50B-4849-8B34-75E79D8B6D3B}"/>
              </a:ext>
            </a:extLst>
          </p:cNvPr>
          <p:cNvSpPr/>
          <p:nvPr/>
        </p:nvSpPr>
        <p:spPr>
          <a:xfrm>
            <a:off x="4025828" y="2864041"/>
            <a:ext cx="176168" cy="17616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1016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4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FD53DCE-37A4-4934-87E7-C3060D179B7C}"/>
              </a:ext>
            </a:extLst>
          </p:cNvPr>
          <p:cNvSpPr/>
          <p:nvPr/>
        </p:nvSpPr>
        <p:spPr>
          <a:xfrm>
            <a:off x="8227324" y="2136563"/>
            <a:ext cx="176168" cy="17616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1016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6</a:t>
            </a:r>
            <a:endParaRPr lang="ko-KR" altLang="en-US" sz="14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30E3BFE-5C25-4DE0-ABBD-7228F2E67291}"/>
              </a:ext>
            </a:extLst>
          </p:cNvPr>
          <p:cNvSpPr/>
          <p:nvPr/>
        </p:nvSpPr>
        <p:spPr>
          <a:xfrm>
            <a:off x="7990315" y="3322444"/>
            <a:ext cx="176168" cy="17616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1016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7</a:t>
            </a:r>
            <a:endParaRPr lang="ko-KR" altLang="en-US" sz="14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8FAD13B-7108-4DB5-9E6F-D8566B0DA796}"/>
              </a:ext>
            </a:extLst>
          </p:cNvPr>
          <p:cNvSpPr/>
          <p:nvPr/>
        </p:nvSpPr>
        <p:spPr>
          <a:xfrm>
            <a:off x="6792870" y="3687280"/>
            <a:ext cx="176168" cy="17616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1016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8</a:t>
            </a:r>
            <a:endParaRPr lang="ko-KR" altLang="en-US" sz="1400" dirty="0"/>
          </a:p>
        </p:txBody>
      </p:sp>
      <p:pic>
        <p:nvPicPr>
          <p:cNvPr id="8" name="05_하단에_돋보기_클릭시_검색_페이지로_이동합니다_가장_왼쪽은_검색의_메인화면으로_검색상자와">
            <a:hlinkClick r:id="" action="ppaction://media"/>
            <a:extLst>
              <a:ext uri="{FF2B5EF4-FFF2-40B4-BE49-F238E27FC236}">
                <a16:creationId xmlns:a16="http://schemas.microsoft.com/office/drawing/2014/main" id="{4E814304-D4E6-4790-9DD9-C26C6C7926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298189" y="396009"/>
            <a:ext cx="487363" cy="487362"/>
          </a:xfrm>
          <a:prstGeom prst="rect">
            <a:avLst/>
          </a:prstGeom>
        </p:spPr>
      </p:pic>
      <p:pic>
        <p:nvPicPr>
          <p:cNvPr id="10" name="06_검색상자에_키워드를_입력해_검색하면_검색_키워드를_포함한_작물들이_검색됩니다_그중_하나의">
            <a:hlinkClick r:id="" action="ppaction://media"/>
            <a:extLst>
              <a:ext uri="{FF2B5EF4-FFF2-40B4-BE49-F238E27FC236}">
                <a16:creationId xmlns:a16="http://schemas.microsoft.com/office/drawing/2014/main" id="{EA9664E9-0478-47DA-90B4-1568F45250B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942489" y="396009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855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28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EC985D6-C641-4F95-90A2-7D79801631DA}"/>
              </a:ext>
            </a:extLst>
          </p:cNvPr>
          <p:cNvGrpSpPr/>
          <p:nvPr/>
        </p:nvGrpSpPr>
        <p:grpSpPr>
          <a:xfrm>
            <a:off x="5640665" y="1303344"/>
            <a:ext cx="2828072" cy="5373336"/>
            <a:chOff x="5640665" y="1303344"/>
            <a:chExt cx="2828072" cy="5373336"/>
          </a:xfrm>
        </p:grpSpPr>
        <p:pic>
          <p:nvPicPr>
            <p:cNvPr id="9" name="그림 8" descr="텍스트, 모니터, 스크린샷이(가) 표시된 사진&#10;&#10;자동 생성된 설명">
              <a:extLst>
                <a:ext uri="{FF2B5EF4-FFF2-40B4-BE49-F238E27FC236}">
                  <a16:creationId xmlns:a16="http://schemas.microsoft.com/office/drawing/2014/main" id="{DAFDF8E2-B294-47E5-9722-7630F8869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0665" y="1303344"/>
              <a:ext cx="2828072" cy="5373336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FB29D18-21CA-40F8-8C40-8C944B54E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9492" y="2050473"/>
              <a:ext cx="2186981" cy="3889911"/>
            </a:xfrm>
            <a:prstGeom prst="rect">
              <a:avLst/>
            </a:prstGeom>
          </p:spPr>
        </p:pic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15247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일정</a:t>
            </a:r>
            <a:r>
              <a:rPr lang="en-US" altLang="ko-KR" dirty="0"/>
              <a:t>1</a:t>
            </a:r>
            <a:endParaRPr lang="ko-KR" altLang="en-US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2D0F227F-FD92-47B8-B709-214D46E72C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431976"/>
              </p:ext>
            </p:extLst>
          </p:nvPr>
        </p:nvGraphicFramePr>
        <p:xfrm>
          <a:off x="9134764" y="1686187"/>
          <a:ext cx="3057236" cy="2662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6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55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1673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DEVELOP</a:t>
                      </a:r>
                      <a:r>
                        <a:rPr lang="en-US" altLang="ko-KR" sz="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Description</a:t>
                      </a:r>
                      <a:endParaRPr lang="ko-KR" altLang="en-US" sz="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8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현재  페이지를 알려줌</a:t>
                      </a:r>
                      <a:endParaRPr lang="en-US" altLang="ko-KR" sz="7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20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일정이 등록된 개수를 보여줌</a:t>
                      </a:r>
                      <a:endParaRPr lang="en-US" altLang="ko-KR" sz="7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en-US" altLang="ko-KR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번처럼 팝업</a:t>
                      </a:r>
                      <a:endParaRPr lang="en-US" altLang="ko-KR" sz="7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0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일정추가 페이지로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7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</a:t>
                      </a:r>
                      <a:r>
                        <a:rPr lang="ko-KR" altLang="en-US" sz="7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 영농일지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페이지로 이동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52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일정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영농일지 기록에 대한 팝업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팝업 종료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일정 클릭 시 일정추가 페이지로 이동 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CF07A988-1C8B-42E9-8130-79B458E1FFF0}"/>
              </a:ext>
            </a:extLst>
          </p:cNvPr>
          <p:cNvGrpSpPr/>
          <p:nvPr/>
        </p:nvGrpSpPr>
        <p:grpSpPr>
          <a:xfrm>
            <a:off x="2146566" y="1303344"/>
            <a:ext cx="2828071" cy="5373336"/>
            <a:chOff x="2146566" y="1303344"/>
            <a:chExt cx="2828071" cy="5373336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0896B2C-367D-491B-8B44-3E29F44D1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46566" y="1303344"/>
              <a:ext cx="2828071" cy="5373336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1571214-2201-4055-8B06-7D1E63BA3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5978" y="2050473"/>
              <a:ext cx="2186982" cy="3889911"/>
            </a:xfrm>
            <a:prstGeom prst="rect">
              <a:avLst/>
            </a:prstGeom>
          </p:spPr>
        </p:pic>
      </p:grpSp>
      <p:sp>
        <p:nvSpPr>
          <p:cNvPr id="19" name="타원 18">
            <a:extLst>
              <a:ext uri="{FF2B5EF4-FFF2-40B4-BE49-F238E27FC236}">
                <a16:creationId xmlns:a16="http://schemas.microsoft.com/office/drawing/2014/main" id="{04BE1BB2-CF0F-4B23-A9E1-144F526008A6}"/>
              </a:ext>
            </a:extLst>
          </p:cNvPr>
          <p:cNvSpPr/>
          <p:nvPr/>
        </p:nvSpPr>
        <p:spPr>
          <a:xfrm>
            <a:off x="2541022" y="2159868"/>
            <a:ext cx="176168" cy="17616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1016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4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AED77FC-7FAE-4BA1-9424-7DBF7A603FCC}"/>
              </a:ext>
            </a:extLst>
          </p:cNvPr>
          <p:cNvSpPr/>
          <p:nvPr/>
        </p:nvSpPr>
        <p:spPr>
          <a:xfrm>
            <a:off x="2553166" y="3990012"/>
            <a:ext cx="176168" cy="17616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1016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4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7A5D8CF3-8BDE-44F2-BD8B-1AAE863CF1CF}"/>
              </a:ext>
            </a:extLst>
          </p:cNvPr>
          <p:cNvSpPr/>
          <p:nvPr/>
        </p:nvSpPr>
        <p:spPr>
          <a:xfrm>
            <a:off x="2364854" y="4976959"/>
            <a:ext cx="176168" cy="17616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1016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4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3627527-4998-4484-87AB-FEC74F2EF0EA}"/>
              </a:ext>
            </a:extLst>
          </p:cNvPr>
          <p:cNvSpPr/>
          <p:nvPr/>
        </p:nvSpPr>
        <p:spPr>
          <a:xfrm>
            <a:off x="2354591" y="5282503"/>
            <a:ext cx="176168" cy="17616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1016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4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25C85A2-B720-438D-9E28-AFEAEDA7F87B}"/>
              </a:ext>
            </a:extLst>
          </p:cNvPr>
          <p:cNvCxnSpPr>
            <a:cxnSpLocks/>
            <a:stCxn id="25" idx="6"/>
          </p:cNvCxnSpPr>
          <p:nvPr/>
        </p:nvCxnSpPr>
        <p:spPr>
          <a:xfrm>
            <a:off x="2729334" y="4078096"/>
            <a:ext cx="345903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EB69E7A9-C71F-4FDF-A55D-82BF17FA8B8A}"/>
              </a:ext>
            </a:extLst>
          </p:cNvPr>
          <p:cNvSpPr/>
          <p:nvPr/>
        </p:nvSpPr>
        <p:spPr>
          <a:xfrm>
            <a:off x="6051179" y="2127725"/>
            <a:ext cx="176168" cy="17616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1016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400" dirty="0"/>
          </a:p>
        </p:txBody>
      </p:sp>
      <p:pic>
        <p:nvPicPr>
          <p:cNvPr id="2" name="07_하단에_달력_아이콘_클릭시_일정화면으로_이동합니다_이_화면에는_달력이_있고_일정이_등록">
            <a:hlinkClick r:id="" action="ppaction://media"/>
            <a:extLst>
              <a:ext uri="{FF2B5EF4-FFF2-40B4-BE49-F238E27FC236}">
                <a16:creationId xmlns:a16="http://schemas.microsoft.com/office/drawing/2014/main" id="{692C2822-559E-4887-97A3-37BCD1FAC1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176019" y="563667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3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04891141-9526-460C-8F18-71DA0AB9DCF8}"/>
              </a:ext>
            </a:extLst>
          </p:cNvPr>
          <p:cNvGrpSpPr/>
          <p:nvPr/>
        </p:nvGrpSpPr>
        <p:grpSpPr>
          <a:xfrm>
            <a:off x="2146566" y="1303345"/>
            <a:ext cx="2828071" cy="5373334"/>
            <a:chOff x="2146566" y="1303345"/>
            <a:chExt cx="2828071" cy="537333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0896B2C-367D-491B-8B44-3E29F44D1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46566" y="1303345"/>
              <a:ext cx="2828071" cy="5373334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165F346-7631-4A1F-B0D1-46A0AE8E3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9657" y="2050687"/>
              <a:ext cx="2185469" cy="3887221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DB1EC46-96B1-41C4-A5CA-5BF71D2A5136}"/>
              </a:ext>
            </a:extLst>
          </p:cNvPr>
          <p:cNvGrpSpPr/>
          <p:nvPr/>
        </p:nvGrpSpPr>
        <p:grpSpPr>
          <a:xfrm>
            <a:off x="5640665" y="1303344"/>
            <a:ext cx="2828071" cy="5373336"/>
            <a:chOff x="5640665" y="1303344"/>
            <a:chExt cx="2828071" cy="537333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AFDF8E2-B294-47E5-9722-7630F8869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640665" y="1303344"/>
              <a:ext cx="2828071" cy="537333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CC67401-07B8-47B9-81E3-384568C5E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8033" y="2050687"/>
              <a:ext cx="2206912" cy="3925361"/>
            </a:xfrm>
            <a:prstGeom prst="rect">
              <a:avLst/>
            </a:prstGeom>
          </p:spPr>
        </p:pic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15247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일정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AED77FC-7FAE-4BA1-9424-7DBF7A603FCC}"/>
              </a:ext>
            </a:extLst>
          </p:cNvPr>
          <p:cNvSpPr/>
          <p:nvPr/>
        </p:nvSpPr>
        <p:spPr>
          <a:xfrm>
            <a:off x="2481664" y="2503516"/>
            <a:ext cx="176168" cy="17616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1016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4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7A5D8CF3-8BDE-44F2-BD8B-1AAE863CF1CF}"/>
              </a:ext>
            </a:extLst>
          </p:cNvPr>
          <p:cNvSpPr/>
          <p:nvPr/>
        </p:nvSpPr>
        <p:spPr>
          <a:xfrm>
            <a:off x="3824200" y="2841080"/>
            <a:ext cx="176168" cy="17616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1016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4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3627527-4998-4484-87AB-FEC74F2EF0EA}"/>
              </a:ext>
            </a:extLst>
          </p:cNvPr>
          <p:cNvSpPr/>
          <p:nvPr/>
        </p:nvSpPr>
        <p:spPr>
          <a:xfrm>
            <a:off x="3824200" y="3185962"/>
            <a:ext cx="176168" cy="17616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1016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4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B69E7A9-C71F-4FDF-A55D-82BF17FA8B8A}"/>
              </a:ext>
            </a:extLst>
          </p:cNvPr>
          <p:cNvSpPr/>
          <p:nvPr/>
        </p:nvSpPr>
        <p:spPr>
          <a:xfrm>
            <a:off x="2389305" y="3668753"/>
            <a:ext cx="176168" cy="17616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1016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4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770E935-57A0-437A-809B-7CBF1EF8EBDE}"/>
              </a:ext>
            </a:extLst>
          </p:cNvPr>
          <p:cNvSpPr/>
          <p:nvPr/>
        </p:nvSpPr>
        <p:spPr>
          <a:xfrm>
            <a:off x="2558957" y="5353619"/>
            <a:ext cx="176168" cy="17616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1016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4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A610924-387E-4A2C-9DD3-CCED81F3D54C}"/>
              </a:ext>
            </a:extLst>
          </p:cNvPr>
          <p:cNvSpPr/>
          <p:nvPr/>
        </p:nvSpPr>
        <p:spPr>
          <a:xfrm>
            <a:off x="3648032" y="5353619"/>
            <a:ext cx="176168" cy="17616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1016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6</a:t>
            </a:r>
            <a:endParaRPr lang="ko-KR" altLang="en-US" sz="14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B081261-D664-44F1-AC40-492EF202E7FB}"/>
              </a:ext>
            </a:extLst>
          </p:cNvPr>
          <p:cNvSpPr/>
          <p:nvPr/>
        </p:nvSpPr>
        <p:spPr>
          <a:xfrm>
            <a:off x="6096000" y="2831457"/>
            <a:ext cx="176168" cy="17616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1016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7</a:t>
            </a:r>
            <a:endParaRPr lang="ko-KR" altLang="en-US" sz="14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A9FA01A-981C-4E11-AABA-BECD1079DD99}"/>
              </a:ext>
            </a:extLst>
          </p:cNvPr>
          <p:cNvSpPr/>
          <p:nvPr/>
        </p:nvSpPr>
        <p:spPr>
          <a:xfrm>
            <a:off x="5919832" y="3676507"/>
            <a:ext cx="176168" cy="17616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1016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8</a:t>
            </a:r>
            <a:endParaRPr lang="ko-KR" altLang="en-US" sz="1400" dirty="0"/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36AD5FF-DFC1-4A3C-9800-D09E200CC2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768095"/>
              </p:ext>
            </p:extLst>
          </p:nvPr>
        </p:nvGraphicFramePr>
        <p:xfrm>
          <a:off x="9363928" y="1686187"/>
          <a:ext cx="2828072" cy="37596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1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1673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DEVELOP</a:t>
                      </a:r>
                      <a:r>
                        <a:rPr lang="en-US" altLang="ko-KR" sz="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Description</a:t>
                      </a:r>
                      <a:endParaRPr lang="ko-KR" altLang="en-US" sz="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8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일정 제목 입력</a:t>
                      </a:r>
                      <a:endParaRPr lang="en-US" altLang="ko-KR" sz="7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20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일정 시작에서 종료 시간 설정</a:t>
                      </a:r>
                      <a:endParaRPr lang="en-US" altLang="ko-KR" sz="7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9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일정 시작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 전 알림 설정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7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일정에 관련된 메모 가능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52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일정 페이지로 이동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52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일정이 추가 됨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4198962"/>
                  </a:ext>
                </a:extLst>
              </a:tr>
              <a:tr h="3152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일정 페이지에서 선택된 날의 날씨 자동 입력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3765556"/>
                  </a:ext>
                </a:extLst>
              </a:tr>
              <a:tr h="3152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작업면적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시간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인원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내용 등을 기록 할 수 있음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250701"/>
                  </a:ext>
                </a:extLst>
              </a:tr>
              <a:tr h="3152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8781284"/>
                  </a:ext>
                </a:extLst>
              </a:tr>
            </a:tbl>
          </a:graphicData>
        </a:graphic>
      </p:graphicFrame>
      <p:pic>
        <p:nvPicPr>
          <p:cNvPr id="2" name="08_일정추가와_영농일지를_작성할_수_있는_화면입니다_두화면_모두_하단에는_취소와_저장_버튼이">
            <a:hlinkClick r:id="" action="ppaction://media"/>
            <a:extLst>
              <a:ext uri="{FF2B5EF4-FFF2-40B4-BE49-F238E27FC236}">
                <a16:creationId xmlns:a16="http://schemas.microsoft.com/office/drawing/2014/main" id="{083C20EA-E927-46A0-A2FD-B8067A010F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234613" y="5930900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88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B0896B2C-367D-491B-8B44-3E29F44D11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6566" y="1303345"/>
            <a:ext cx="2828070" cy="53733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FDF8E2-B294-47E5-9722-7630F886943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0665" y="1303345"/>
            <a:ext cx="2828071" cy="5373334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1236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설정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AED77FC-7FAE-4BA1-9424-7DBF7A603FCC}"/>
              </a:ext>
            </a:extLst>
          </p:cNvPr>
          <p:cNvSpPr/>
          <p:nvPr/>
        </p:nvSpPr>
        <p:spPr>
          <a:xfrm>
            <a:off x="2389305" y="2595763"/>
            <a:ext cx="176168" cy="17616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1016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4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7A5D8CF3-8BDE-44F2-BD8B-1AAE863CF1CF}"/>
              </a:ext>
            </a:extLst>
          </p:cNvPr>
          <p:cNvSpPr/>
          <p:nvPr/>
        </p:nvSpPr>
        <p:spPr>
          <a:xfrm>
            <a:off x="2378855" y="2919541"/>
            <a:ext cx="176168" cy="17616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1016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4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3627527-4998-4484-87AB-FEC74F2EF0EA}"/>
              </a:ext>
            </a:extLst>
          </p:cNvPr>
          <p:cNvSpPr/>
          <p:nvPr/>
        </p:nvSpPr>
        <p:spPr>
          <a:xfrm>
            <a:off x="2389305" y="3303273"/>
            <a:ext cx="176168" cy="17616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1016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4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B69E7A9-C71F-4FDF-A55D-82BF17FA8B8A}"/>
              </a:ext>
            </a:extLst>
          </p:cNvPr>
          <p:cNvSpPr/>
          <p:nvPr/>
        </p:nvSpPr>
        <p:spPr>
          <a:xfrm>
            <a:off x="4569305" y="3682537"/>
            <a:ext cx="176168" cy="17616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1016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4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770E935-57A0-437A-809B-7CBF1EF8EBDE}"/>
              </a:ext>
            </a:extLst>
          </p:cNvPr>
          <p:cNvSpPr/>
          <p:nvPr/>
        </p:nvSpPr>
        <p:spPr>
          <a:xfrm>
            <a:off x="2378855" y="4064349"/>
            <a:ext cx="176168" cy="17616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1016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6</a:t>
            </a:r>
            <a:endParaRPr lang="ko-KR" altLang="en-US" sz="14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A610924-387E-4A2C-9DD3-CCED81F3D54C}"/>
              </a:ext>
            </a:extLst>
          </p:cNvPr>
          <p:cNvSpPr/>
          <p:nvPr/>
        </p:nvSpPr>
        <p:spPr>
          <a:xfrm>
            <a:off x="5869828" y="3682537"/>
            <a:ext cx="176168" cy="17616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1016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400" dirty="0"/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36AD5FF-DFC1-4A3C-9800-D09E200CC2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369354"/>
              </p:ext>
            </p:extLst>
          </p:nvPr>
        </p:nvGraphicFramePr>
        <p:xfrm>
          <a:off x="9363928" y="1686187"/>
          <a:ext cx="2828072" cy="28334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1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1673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DEVELOP</a:t>
                      </a:r>
                      <a:r>
                        <a:rPr lang="en-US" altLang="ko-KR" sz="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Description</a:t>
                      </a:r>
                      <a:endParaRPr lang="ko-KR" altLang="en-US" sz="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2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푸시 알림 켜기</a:t>
                      </a:r>
                      <a:r>
                        <a:rPr lang="en-US" altLang="ko-KR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 </a:t>
                      </a:r>
                      <a:r>
                        <a:rPr lang="ko-KR" altLang="en-US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끄기</a:t>
                      </a:r>
                      <a:endParaRPr lang="en-US" altLang="ko-KR" sz="7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1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글씨 크기 조정</a:t>
                      </a:r>
                      <a:endParaRPr lang="en-US" altLang="ko-KR" sz="7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 </a:t>
                      </a:r>
                      <a:r>
                        <a:rPr lang="ko-KR" altLang="en-US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</a:t>
                      </a:r>
                      <a:r>
                        <a:rPr lang="en-US" altLang="ko-KR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크기 축소</a:t>
                      </a:r>
                      <a:r>
                        <a:rPr lang="en-US" altLang="ko-KR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+ </a:t>
                      </a:r>
                      <a:r>
                        <a:rPr lang="ko-KR" altLang="en-US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</a:t>
                      </a:r>
                      <a:r>
                        <a:rPr lang="en-US" altLang="ko-KR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크기 확대</a:t>
                      </a:r>
                      <a:endParaRPr lang="en-US" altLang="ko-KR" sz="7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8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두꺼운 글씨 켜기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끄기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7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와 같이 드롭 다운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52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백업 파일 내보내기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 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가져오기 기능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52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도움말 페이지로 연결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4198962"/>
                  </a:ext>
                </a:extLst>
              </a:tr>
              <a:tr h="3152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8781284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C8ED195-3839-4AB1-A04C-D7190A0EF99B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4745473" y="3770621"/>
            <a:ext cx="112435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09_설정_페이지로_하단에_톱니_아이콘_클릭시_해당_화면으로_이동할_수_있습니다_알림설정_">
            <a:hlinkClick r:id="" action="ppaction://media"/>
            <a:extLst>
              <a:ext uri="{FF2B5EF4-FFF2-40B4-BE49-F238E27FC236}">
                <a16:creationId xmlns:a16="http://schemas.microsoft.com/office/drawing/2014/main" id="{E7BD5540-C626-4429-91C4-A2E4DA2DFD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007600" y="5335588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106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B0896B2C-367D-491B-8B44-3E29F44D11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6566" y="1303345"/>
            <a:ext cx="2828070" cy="5373333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1236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날씨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AED77FC-7FAE-4BA1-9424-7DBF7A603FCC}"/>
              </a:ext>
            </a:extLst>
          </p:cNvPr>
          <p:cNvSpPr/>
          <p:nvPr/>
        </p:nvSpPr>
        <p:spPr>
          <a:xfrm>
            <a:off x="2389305" y="2595763"/>
            <a:ext cx="176168" cy="17616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1016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4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7A5D8CF3-8BDE-44F2-BD8B-1AAE863CF1CF}"/>
              </a:ext>
            </a:extLst>
          </p:cNvPr>
          <p:cNvSpPr/>
          <p:nvPr/>
        </p:nvSpPr>
        <p:spPr>
          <a:xfrm>
            <a:off x="2389305" y="3291557"/>
            <a:ext cx="176168" cy="17616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1016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400" dirty="0"/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36AD5FF-DFC1-4A3C-9800-D09E200CC2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920518"/>
              </p:ext>
            </p:extLst>
          </p:nvPr>
        </p:nvGraphicFramePr>
        <p:xfrm>
          <a:off x="9363928" y="1686187"/>
          <a:ext cx="2828072" cy="14814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1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1673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DEVELOP</a:t>
                      </a:r>
                      <a:r>
                        <a:rPr lang="en-US" altLang="ko-KR" sz="6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Description</a:t>
                      </a:r>
                      <a:endParaRPr lang="ko-KR" altLang="en-US" sz="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A1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2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현재 위치 날씨 정보</a:t>
                      </a:r>
                      <a:endParaRPr lang="en-US" altLang="ko-KR" sz="7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현재 기온 </a:t>
                      </a:r>
                      <a:r>
                        <a:rPr lang="en-US" altLang="ko-KR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날씨</a:t>
                      </a:r>
                      <a:r>
                        <a:rPr lang="en-US" altLang="ko-KR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바람 등의 정보</a:t>
                      </a:r>
                      <a:endParaRPr lang="en-US" altLang="ko-KR" sz="7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1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700" b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시간별 날씨 정보</a:t>
                      </a:r>
                      <a:endParaRPr lang="en-US" altLang="ko-KR" sz="7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2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7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주간 예보 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오전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오후 강수량과 기온 정보 포함</a:t>
                      </a: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8781284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B1C7ACA2-96CC-4769-A92F-A8783AEE7753}"/>
              </a:ext>
            </a:extLst>
          </p:cNvPr>
          <p:cNvSpPr/>
          <p:nvPr/>
        </p:nvSpPr>
        <p:spPr>
          <a:xfrm>
            <a:off x="3916218" y="2771931"/>
            <a:ext cx="591127" cy="5808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A31D2DE-CF63-44E3-B299-6064FBA691C7}"/>
              </a:ext>
            </a:extLst>
          </p:cNvPr>
          <p:cNvCxnSpPr/>
          <p:nvPr/>
        </p:nvCxnSpPr>
        <p:spPr>
          <a:xfrm>
            <a:off x="4507345" y="3090069"/>
            <a:ext cx="158865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7141432E-D9C2-4B3D-93BA-748A5B44945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8279" y="2436734"/>
            <a:ext cx="1389181" cy="9922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3C69F27-D98E-4C13-8D46-C38F05F106E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1553" y="3495869"/>
            <a:ext cx="3571875" cy="9882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D8EB0EB-2E4C-4187-A811-9634666C794F}"/>
              </a:ext>
            </a:extLst>
          </p:cNvPr>
          <p:cNvCxnSpPr>
            <a:cxnSpLocks/>
            <a:stCxn id="29" idx="3"/>
            <a:endCxn id="14" idx="1"/>
          </p:cNvCxnSpPr>
          <p:nvPr/>
        </p:nvCxnSpPr>
        <p:spPr>
          <a:xfrm>
            <a:off x="4507345" y="3638615"/>
            <a:ext cx="994208" cy="3513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46582BC-9485-4CC1-B682-9F7A6CF194CF}"/>
              </a:ext>
            </a:extLst>
          </p:cNvPr>
          <p:cNvSpPr/>
          <p:nvPr/>
        </p:nvSpPr>
        <p:spPr>
          <a:xfrm>
            <a:off x="2630680" y="3348183"/>
            <a:ext cx="1876665" cy="5808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96D6CD8-7027-4F49-812A-DFA4B4F010D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23344" y="4914485"/>
            <a:ext cx="3571875" cy="9550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1AFEF8A-6EDC-4833-BC28-E95942A29906}"/>
              </a:ext>
            </a:extLst>
          </p:cNvPr>
          <p:cNvCxnSpPr>
            <a:cxnSpLocks/>
            <a:stCxn id="31" idx="3"/>
            <a:endCxn id="21" idx="1"/>
          </p:cNvCxnSpPr>
          <p:nvPr/>
        </p:nvCxnSpPr>
        <p:spPr>
          <a:xfrm>
            <a:off x="4473718" y="4296562"/>
            <a:ext cx="1049626" cy="10954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D045F82-7711-42ED-BCD9-F7CBCA9A6544}"/>
              </a:ext>
            </a:extLst>
          </p:cNvPr>
          <p:cNvSpPr/>
          <p:nvPr/>
        </p:nvSpPr>
        <p:spPr>
          <a:xfrm>
            <a:off x="2597053" y="4006130"/>
            <a:ext cx="1876665" cy="5808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10_하단_가장_왼쪽의_해_아이콘_클릭_시_이동_가능합니다_현재_시간별_날씨_주간_날씨예보_">
            <a:hlinkClick r:id="" action="ppaction://media"/>
            <a:extLst>
              <a:ext uri="{FF2B5EF4-FFF2-40B4-BE49-F238E27FC236}">
                <a16:creationId xmlns:a16="http://schemas.microsoft.com/office/drawing/2014/main" id="{01A1A307-7B94-461E-ABD7-4C58D94F2D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544175" y="55118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1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2020GREENGRAY">
      <a:dk1>
        <a:sysClr val="windowText" lastClr="000000"/>
      </a:dk1>
      <a:lt1>
        <a:sysClr val="window" lastClr="FFFFFF"/>
      </a:lt1>
      <a:dk2>
        <a:srgbClr val="A5A5A5"/>
      </a:dk2>
      <a:lt2>
        <a:srgbClr val="E7E6E6"/>
      </a:lt2>
      <a:accent1>
        <a:srgbClr val="34AF27"/>
      </a:accent1>
      <a:accent2>
        <a:srgbClr val="5D7F60"/>
      </a:accent2>
      <a:accent3>
        <a:srgbClr val="E8C7A0"/>
      </a:accent3>
      <a:accent4>
        <a:srgbClr val="9299A2"/>
      </a:accent4>
      <a:accent5>
        <a:srgbClr val="C8BDB4"/>
      </a:accent5>
      <a:accent6>
        <a:srgbClr val="7F766A"/>
      </a:accent6>
      <a:hlink>
        <a:srgbClr val="262626"/>
      </a:hlink>
      <a:folHlink>
        <a:srgbClr val="262626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</TotalTime>
  <Words>398</Words>
  <Application>Microsoft Office PowerPoint</Application>
  <PresentationFormat>와이드스크린</PresentationFormat>
  <Paragraphs>134</Paragraphs>
  <Slides>10</Slides>
  <Notes>0</Notes>
  <HiddenSlides>0</HiddenSlides>
  <MMClips>11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나눔고딕</vt:lpstr>
      <vt:lpstr>나눔스퀘어 Bold</vt:lpstr>
      <vt:lpstr>맑은 고딕</vt:lpstr>
      <vt:lpstr>Arial</vt:lpstr>
      <vt:lpstr>Arial Nova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곽 민경</cp:lastModifiedBy>
  <cp:revision>48</cp:revision>
  <dcterms:created xsi:type="dcterms:W3CDTF">2020-04-13T00:08:17Z</dcterms:created>
  <dcterms:modified xsi:type="dcterms:W3CDTF">2021-04-18T16:58:22Z</dcterms:modified>
</cp:coreProperties>
</file>